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a1f59cd62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d44333d89431a"/>
  </p:sldMasterIdLst>
  <p:sldIdLst>
    <p:sldId xmlns:r="http://schemas.openxmlformats.org/officeDocument/2006/relationships" id="256" r:id="Re8b95e7c1e30434c"/>
    <p:sldId xmlns:r="http://schemas.openxmlformats.org/officeDocument/2006/relationships" id="257" r:id="R6f72232ac40f49de"/>
    <p:sldId xmlns:r="http://schemas.openxmlformats.org/officeDocument/2006/relationships" id="258" r:id="Rc6f573e51ac7406f"/>
    <p:sldId xmlns:r="http://schemas.openxmlformats.org/officeDocument/2006/relationships" id="259" r:id="Rab4a012f598541a8"/>
    <p:sldId xmlns:r="http://schemas.openxmlformats.org/officeDocument/2006/relationships" id="260" r:id="Re44104ffc8dd41bd"/>
    <p:sldId xmlns:r="http://schemas.openxmlformats.org/officeDocument/2006/relationships" id="261" r:id="Rf77bc82ecc824f5e"/>
    <p:sldId xmlns:r="http://schemas.openxmlformats.org/officeDocument/2006/relationships" id="262" r:id="Rdf50c3fc3368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d44333d89431a" /><Relationship Type="http://schemas.openxmlformats.org/officeDocument/2006/relationships/slide" Target="/ppt/slides/slide1.xml" Id="Re8b95e7c1e30434c" /><Relationship Type="http://schemas.openxmlformats.org/officeDocument/2006/relationships/slide" Target="/ppt/slides/slide2.xml" Id="R6f72232ac40f49de" /><Relationship Type="http://schemas.openxmlformats.org/officeDocument/2006/relationships/slide" Target="/ppt/slides/slide3.xml" Id="Rc6f573e51ac7406f" /><Relationship Type="http://schemas.openxmlformats.org/officeDocument/2006/relationships/slide" Target="/ppt/slides/slide4.xml" Id="Rab4a012f598541a8" /><Relationship Type="http://schemas.openxmlformats.org/officeDocument/2006/relationships/slide" Target="/ppt/slides/slide5.xml" Id="Re44104ffc8dd41bd" /><Relationship Type="http://schemas.openxmlformats.org/officeDocument/2006/relationships/slide" Target="/ppt/slides/slide6.xml" Id="Rf77bc82ecc824f5e" /><Relationship Type="http://schemas.openxmlformats.org/officeDocument/2006/relationships/slide" Target="/ppt/slides/slide7.xml" Id="Rdf50c3fc3368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1c8472e0d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94531c034e03" /><Relationship Type="http://schemas.openxmlformats.org/officeDocument/2006/relationships/theme" Target="/ppt/slideMasters/theme/theme1.xml" Id="Re604879477b6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594531c03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824c7736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f254c647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abaa750a9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d674de746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701ea319c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d708b501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26039c38a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 MYRVANG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 MYRVANG TRANSPORT AS ble etablert [år] og holder til i Arneberg.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MYRVANG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Huabergsvegen 435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2266 Arneberg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831 743 042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