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0479edf1f2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ef7c5020b47b5"/>
  </p:sldMasterIdLst>
  <p:sldIdLst>
    <p:sldId xmlns:r="http://schemas.openxmlformats.org/officeDocument/2006/relationships" id="256" r:id="Rcf33d87008b44c84"/>
    <p:sldId xmlns:r="http://schemas.openxmlformats.org/officeDocument/2006/relationships" id="257" r:id="R4fef29adeaf6491c"/>
    <p:sldId xmlns:r="http://schemas.openxmlformats.org/officeDocument/2006/relationships" id="258" r:id="R152531d8770841af"/>
    <p:sldId xmlns:r="http://schemas.openxmlformats.org/officeDocument/2006/relationships" id="259" r:id="R93c6706b794d4abe"/>
    <p:sldId xmlns:r="http://schemas.openxmlformats.org/officeDocument/2006/relationships" id="260" r:id="R30f83b46f3a34e35"/>
    <p:sldId xmlns:r="http://schemas.openxmlformats.org/officeDocument/2006/relationships" id="261" r:id="R970cd0bdab2d4a8a"/>
    <p:sldId xmlns:r="http://schemas.openxmlformats.org/officeDocument/2006/relationships" id="262" r:id="R35363481e7e3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ef7c5020b47b5" /><Relationship Type="http://schemas.openxmlformats.org/officeDocument/2006/relationships/slide" Target="/ppt/slides/slide1.xml" Id="Rcf33d87008b44c84" /><Relationship Type="http://schemas.openxmlformats.org/officeDocument/2006/relationships/slide" Target="/ppt/slides/slide2.xml" Id="R4fef29adeaf6491c" /><Relationship Type="http://schemas.openxmlformats.org/officeDocument/2006/relationships/slide" Target="/ppt/slides/slide3.xml" Id="R152531d8770841af" /><Relationship Type="http://schemas.openxmlformats.org/officeDocument/2006/relationships/slide" Target="/ppt/slides/slide4.xml" Id="R93c6706b794d4abe" /><Relationship Type="http://schemas.openxmlformats.org/officeDocument/2006/relationships/slide" Target="/ppt/slides/slide5.xml" Id="R30f83b46f3a34e35" /><Relationship Type="http://schemas.openxmlformats.org/officeDocument/2006/relationships/slide" Target="/ppt/slides/slide6.xml" Id="R970cd0bdab2d4a8a" /><Relationship Type="http://schemas.openxmlformats.org/officeDocument/2006/relationships/slide" Target="/ppt/slides/slide7.xml" Id="R35363481e7e3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7009038a2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97845681451f" /><Relationship Type="http://schemas.openxmlformats.org/officeDocument/2006/relationships/theme" Target="/ppt/slideMasters/theme/theme1.xml" Id="R898e70720751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897845681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4142a175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66edc255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ff8e9bf24c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3b904285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f144aa351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d56f042a8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b6ce8a13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