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1e9dbe737a4a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e948a370ce4b6a"/>
  </p:sldMasterIdLst>
  <p:sldIdLst>
    <p:sldId xmlns:r="http://schemas.openxmlformats.org/officeDocument/2006/relationships" id="256" r:id="R909b0ed3c1f64af3"/>
    <p:sldId xmlns:r="http://schemas.openxmlformats.org/officeDocument/2006/relationships" id="257" r:id="R5eb97785ba104d1d"/>
    <p:sldId xmlns:r="http://schemas.openxmlformats.org/officeDocument/2006/relationships" id="258" r:id="Rcd04dcb92cc74dd1"/>
    <p:sldId xmlns:r="http://schemas.openxmlformats.org/officeDocument/2006/relationships" id="259" r:id="R35418c9230cf4adb"/>
    <p:sldId xmlns:r="http://schemas.openxmlformats.org/officeDocument/2006/relationships" id="260" r:id="R7765843eb907494d"/>
    <p:sldId xmlns:r="http://schemas.openxmlformats.org/officeDocument/2006/relationships" id="261" r:id="R5d33d27c5bd149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948a370ce4b6a" /><Relationship Type="http://schemas.openxmlformats.org/officeDocument/2006/relationships/slide" Target="/ppt/slides/slide1.xml" Id="R909b0ed3c1f64af3" /><Relationship Type="http://schemas.openxmlformats.org/officeDocument/2006/relationships/slide" Target="/ppt/slides/slide2.xml" Id="R5eb97785ba104d1d" /><Relationship Type="http://schemas.openxmlformats.org/officeDocument/2006/relationships/slide" Target="/ppt/slides/slide3.xml" Id="Rcd04dcb92cc74dd1" /><Relationship Type="http://schemas.openxmlformats.org/officeDocument/2006/relationships/slide" Target="/ppt/slides/slide4.xml" Id="R35418c9230cf4adb" /><Relationship Type="http://schemas.openxmlformats.org/officeDocument/2006/relationships/slide" Target="/ppt/slides/slide5.xml" Id="R7765843eb907494d" /><Relationship Type="http://schemas.openxmlformats.org/officeDocument/2006/relationships/slide" Target="/ppt/slides/slide6.xml" Id="R5d33d27c5bd149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89da3daa04b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748e97ac34fea" /><Relationship Type="http://schemas.openxmlformats.org/officeDocument/2006/relationships/theme" Target="/ppt/slideMasters/theme/theme1.xml" Id="R62799d68677a47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a748e97ac34f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644179e6c4e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653dc259144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b532d1a3843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c4cf8d62145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99ffe950844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4272c6abc44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FIOL DEMETER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Riisløkka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1614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831 728 272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