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270222401845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2247c337e24981"/>
  </p:sldMasterIdLst>
  <p:sldIdLst>
    <p:sldId xmlns:r="http://schemas.openxmlformats.org/officeDocument/2006/relationships" id="256" r:id="R67b171dde57d4728"/>
    <p:sldId xmlns:r="http://schemas.openxmlformats.org/officeDocument/2006/relationships" id="257" r:id="Rd4db0a7650e24837"/>
    <p:sldId xmlns:r="http://schemas.openxmlformats.org/officeDocument/2006/relationships" id="258" r:id="R05b8e0c5ed634387"/>
    <p:sldId xmlns:r="http://schemas.openxmlformats.org/officeDocument/2006/relationships" id="259" r:id="R779d0882690548d3"/>
    <p:sldId xmlns:r="http://schemas.openxmlformats.org/officeDocument/2006/relationships" id="260" r:id="Rac6947fda1b945d5"/>
    <p:sldId xmlns:r="http://schemas.openxmlformats.org/officeDocument/2006/relationships" id="261" r:id="R989eff9ba8c048dc"/>
    <p:sldId xmlns:r="http://schemas.openxmlformats.org/officeDocument/2006/relationships" id="262" r:id="R6d1c819bf66047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247c337e24981" /><Relationship Type="http://schemas.openxmlformats.org/officeDocument/2006/relationships/slide" Target="/ppt/slides/slide1.xml" Id="R67b171dde57d4728" /><Relationship Type="http://schemas.openxmlformats.org/officeDocument/2006/relationships/slide" Target="/ppt/slides/slide2.xml" Id="Rd4db0a7650e24837" /><Relationship Type="http://schemas.openxmlformats.org/officeDocument/2006/relationships/slide" Target="/ppt/slides/slide3.xml" Id="R05b8e0c5ed634387" /><Relationship Type="http://schemas.openxmlformats.org/officeDocument/2006/relationships/slide" Target="/ppt/slides/slide4.xml" Id="R779d0882690548d3" /><Relationship Type="http://schemas.openxmlformats.org/officeDocument/2006/relationships/slide" Target="/ppt/slides/slide5.xml" Id="Rac6947fda1b945d5" /><Relationship Type="http://schemas.openxmlformats.org/officeDocument/2006/relationships/slide" Target="/ppt/slides/slide6.xml" Id="R989eff9ba8c048dc" /><Relationship Type="http://schemas.openxmlformats.org/officeDocument/2006/relationships/slide" Target="/ppt/slides/slide7.xml" Id="R6d1c819bf66047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6033402fe44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2ed353a904ef2" /><Relationship Type="http://schemas.openxmlformats.org/officeDocument/2006/relationships/theme" Target="/ppt/slideMasters/theme/theme1.xml" Id="R05bd7a006fe841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2ed353a904e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0df602cd2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8663c1872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5eaf309c8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035a670a644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891bae21c43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e7886059e4c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957011bea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