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8e1d24697f4d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8b8de77e2a4099"/>
  </p:sldMasterIdLst>
  <p:sldIdLst>
    <p:sldId xmlns:r="http://schemas.openxmlformats.org/officeDocument/2006/relationships" id="256" r:id="Rbd62db0197e941d8"/>
    <p:sldId xmlns:r="http://schemas.openxmlformats.org/officeDocument/2006/relationships" id="257" r:id="R86bb95ace0ed4ebc"/>
    <p:sldId xmlns:r="http://schemas.openxmlformats.org/officeDocument/2006/relationships" id="258" r:id="R0937cbb78ed64a6e"/>
    <p:sldId xmlns:r="http://schemas.openxmlformats.org/officeDocument/2006/relationships" id="259" r:id="Rbf51a60157f94578"/>
    <p:sldId xmlns:r="http://schemas.openxmlformats.org/officeDocument/2006/relationships" id="260" r:id="R976fb7df4603433b"/>
    <p:sldId xmlns:r="http://schemas.openxmlformats.org/officeDocument/2006/relationships" id="261" r:id="Rec4ee1946cf84f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8b8de77e2a4099" /><Relationship Type="http://schemas.openxmlformats.org/officeDocument/2006/relationships/slide" Target="/ppt/slides/slide1.xml" Id="Rbd62db0197e941d8" /><Relationship Type="http://schemas.openxmlformats.org/officeDocument/2006/relationships/slide" Target="/ppt/slides/slide2.xml" Id="R86bb95ace0ed4ebc" /><Relationship Type="http://schemas.openxmlformats.org/officeDocument/2006/relationships/slide" Target="/ppt/slides/slide3.xml" Id="R0937cbb78ed64a6e" /><Relationship Type="http://schemas.openxmlformats.org/officeDocument/2006/relationships/slide" Target="/ppt/slides/slide4.xml" Id="Rbf51a60157f94578" /><Relationship Type="http://schemas.openxmlformats.org/officeDocument/2006/relationships/slide" Target="/ppt/slides/slide5.xml" Id="R976fb7df4603433b" /><Relationship Type="http://schemas.openxmlformats.org/officeDocument/2006/relationships/slide" Target="/ppt/slides/slide6.xml" Id="Rec4ee1946cf84f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2a71a360c246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fe01d985d4a3d" /><Relationship Type="http://schemas.openxmlformats.org/officeDocument/2006/relationships/theme" Target="/ppt/slideMasters/theme/theme1.xml" Id="Rf112b3fa924d4d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9fe01d985d4a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ff70d46d64b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09ae18ec041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d7aa3edfb4a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462ef870a45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66021360340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5c555084240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M&amp;V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831 722 282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