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587db336dba4d3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cb0fd7fc4654188"/>
  </p:sldMasterIdLst>
  <p:sldIdLst>
    <p:sldId xmlns:r="http://schemas.openxmlformats.org/officeDocument/2006/relationships" id="256" r:id="R8490fd39cb8f4428"/>
    <p:sldId xmlns:r="http://schemas.openxmlformats.org/officeDocument/2006/relationships" id="257" r:id="Rc6e2d7bb6a844aec"/>
    <p:sldId xmlns:r="http://schemas.openxmlformats.org/officeDocument/2006/relationships" id="258" r:id="Rdaabbd074aeb4832"/>
    <p:sldId xmlns:r="http://schemas.openxmlformats.org/officeDocument/2006/relationships" id="259" r:id="R9d12e258915a452f"/>
    <p:sldId xmlns:r="http://schemas.openxmlformats.org/officeDocument/2006/relationships" id="260" r:id="R024c1011b5d04089"/>
    <p:sldId xmlns:r="http://schemas.openxmlformats.org/officeDocument/2006/relationships" id="261" r:id="R158517ce1ce64883"/>
    <p:sldId xmlns:r="http://schemas.openxmlformats.org/officeDocument/2006/relationships" id="262" r:id="Rb280621af09948d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b0fd7fc4654188" /><Relationship Type="http://schemas.openxmlformats.org/officeDocument/2006/relationships/slide" Target="/ppt/slides/slide1.xml" Id="R8490fd39cb8f4428" /><Relationship Type="http://schemas.openxmlformats.org/officeDocument/2006/relationships/slide" Target="/ppt/slides/slide2.xml" Id="Rc6e2d7bb6a844aec" /><Relationship Type="http://schemas.openxmlformats.org/officeDocument/2006/relationships/slide" Target="/ppt/slides/slide3.xml" Id="Rdaabbd074aeb4832" /><Relationship Type="http://schemas.openxmlformats.org/officeDocument/2006/relationships/slide" Target="/ppt/slides/slide4.xml" Id="R9d12e258915a452f" /><Relationship Type="http://schemas.openxmlformats.org/officeDocument/2006/relationships/slide" Target="/ppt/slides/slide5.xml" Id="R024c1011b5d04089" /><Relationship Type="http://schemas.openxmlformats.org/officeDocument/2006/relationships/slide" Target="/ppt/slides/slide6.xml" Id="R158517ce1ce64883" /><Relationship Type="http://schemas.openxmlformats.org/officeDocument/2006/relationships/slide" Target="/ppt/slides/slide7.xml" Id="Rb280621af09948d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fefe9841f44a8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77118df0674ad2" /><Relationship Type="http://schemas.openxmlformats.org/officeDocument/2006/relationships/theme" Target="/ppt/slideMasters/theme/theme1.xml" Id="Ra6f73893ef0745c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877118df0674ad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a412125f3743f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5e7065a7f5478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26ee19ba79463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7cadf49a934f8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870c63cce64f7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24e0a5f39e403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a68fdc848641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TTR INVESTMENTS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TTR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TTR INVESTMENTS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TTR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TTR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TTR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292 500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275 900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266 698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600 079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1 076 167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TTR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THERESE THORESEN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TTR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Hyggeveien 5G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831 701 862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TTR INVESTMENTS AS</a:t>
            </a:r>
          </a:p>
        </p:txBody>
      </p:sp>
    </p:spTree>
  </p:cSld>
  <p:clrMapOvr>
    <a:masterClrMapping xmlns:a="http://schemas.openxmlformats.org/drawingml/2006/main"/>
  </p:clrMapOvr>
</p:sld>
</file>