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5e2629fa7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f866ad9ee436e"/>
  </p:sldMasterIdLst>
  <p:sldIdLst>
    <p:sldId xmlns:r="http://schemas.openxmlformats.org/officeDocument/2006/relationships" id="256" r:id="R61d1014026f149bd"/>
    <p:sldId xmlns:r="http://schemas.openxmlformats.org/officeDocument/2006/relationships" id="257" r:id="Raeeace8cd69f4dd3"/>
    <p:sldId xmlns:r="http://schemas.openxmlformats.org/officeDocument/2006/relationships" id="258" r:id="Rc82b91154d484bb5"/>
    <p:sldId xmlns:r="http://schemas.openxmlformats.org/officeDocument/2006/relationships" id="259" r:id="R157077e8a6a043b2"/>
    <p:sldId xmlns:r="http://schemas.openxmlformats.org/officeDocument/2006/relationships" id="260" r:id="Rbe4ebd55f5f646d1"/>
    <p:sldId xmlns:r="http://schemas.openxmlformats.org/officeDocument/2006/relationships" id="261" r:id="R0c1b4f6328ed4678"/>
    <p:sldId xmlns:r="http://schemas.openxmlformats.org/officeDocument/2006/relationships" id="262" r:id="Rde6fbe6660d9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f866ad9ee436e" /><Relationship Type="http://schemas.openxmlformats.org/officeDocument/2006/relationships/slide" Target="/ppt/slides/slide1.xml" Id="R61d1014026f149bd" /><Relationship Type="http://schemas.openxmlformats.org/officeDocument/2006/relationships/slide" Target="/ppt/slides/slide2.xml" Id="Raeeace8cd69f4dd3" /><Relationship Type="http://schemas.openxmlformats.org/officeDocument/2006/relationships/slide" Target="/ppt/slides/slide3.xml" Id="Rc82b91154d484bb5" /><Relationship Type="http://schemas.openxmlformats.org/officeDocument/2006/relationships/slide" Target="/ppt/slides/slide4.xml" Id="R157077e8a6a043b2" /><Relationship Type="http://schemas.openxmlformats.org/officeDocument/2006/relationships/slide" Target="/ppt/slides/slide5.xml" Id="Rbe4ebd55f5f646d1" /><Relationship Type="http://schemas.openxmlformats.org/officeDocument/2006/relationships/slide" Target="/ppt/slides/slide6.xml" Id="R0c1b4f6328ed4678" /><Relationship Type="http://schemas.openxmlformats.org/officeDocument/2006/relationships/slide" Target="/ppt/slides/slide7.xml" Id="Rde6fbe6660d9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da1cfef2e45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fb9519dee4334" /><Relationship Type="http://schemas.openxmlformats.org/officeDocument/2006/relationships/theme" Target="/ppt/slideMasters/theme/theme1.xml" Id="R5456ba5d9938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9fb9519dee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da31f80b0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d5794f55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8050a9b9f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7a7bf2ed5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ec15051fe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a0a6df835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ad95895648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FONDAL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FONDAL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41 915 760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41 887 182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40 808 502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266 641 304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267 776 451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446591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830 983 422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