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fd48c67aae46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3bdc0dd14948aa"/>
  </p:sldMasterIdLst>
  <p:sldIdLst>
    <p:sldId xmlns:r="http://schemas.openxmlformats.org/officeDocument/2006/relationships" id="256" r:id="R1d64ca6cd10b4f5a"/>
    <p:sldId xmlns:r="http://schemas.openxmlformats.org/officeDocument/2006/relationships" id="257" r:id="R9d6fa21d07084f40"/>
    <p:sldId xmlns:r="http://schemas.openxmlformats.org/officeDocument/2006/relationships" id="258" r:id="R22490af76e264294"/>
    <p:sldId xmlns:r="http://schemas.openxmlformats.org/officeDocument/2006/relationships" id="259" r:id="R5b42376f3c3842d0"/>
    <p:sldId xmlns:r="http://schemas.openxmlformats.org/officeDocument/2006/relationships" id="260" r:id="Rc34ffd05117b4ef4"/>
    <p:sldId xmlns:r="http://schemas.openxmlformats.org/officeDocument/2006/relationships" id="261" r:id="Rb84c0e292e3642c3"/>
    <p:sldId xmlns:r="http://schemas.openxmlformats.org/officeDocument/2006/relationships" id="262" r:id="R9a40075b445b49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3bdc0dd14948aa" /><Relationship Type="http://schemas.openxmlformats.org/officeDocument/2006/relationships/slide" Target="/ppt/slides/slide1.xml" Id="R1d64ca6cd10b4f5a" /><Relationship Type="http://schemas.openxmlformats.org/officeDocument/2006/relationships/slide" Target="/ppt/slides/slide2.xml" Id="R9d6fa21d07084f40" /><Relationship Type="http://schemas.openxmlformats.org/officeDocument/2006/relationships/slide" Target="/ppt/slides/slide3.xml" Id="R22490af76e264294" /><Relationship Type="http://schemas.openxmlformats.org/officeDocument/2006/relationships/slide" Target="/ppt/slides/slide4.xml" Id="R5b42376f3c3842d0" /><Relationship Type="http://schemas.openxmlformats.org/officeDocument/2006/relationships/slide" Target="/ppt/slides/slide5.xml" Id="Rc34ffd05117b4ef4" /><Relationship Type="http://schemas.openxmlformats.org/officeDocument/2006/relationships/slide" Target="/ppt/slides/slide6.xml" Id="Rb84c0e292e3642c3" /><Relationship Type="http://schemas.openxmlformats.org/officeDocument/2006/relationships/slide" Target="/ppt/slides/slide7.xml" Id="R9a40075b445b49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9416f3d0644e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88b5e18f34dd3" /><Relationship Type="http://schemas.openxmlformats.org/officeDocument/2006/relationships/theme" Target="/ppt/slideMasters/theme/theme1.xml" Id="R4cb41cf0264249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988b5e18f34d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7dd665d7d41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c168f9e7a45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aa7a21d4c42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00f07fd014e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240afdd7a45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c5189e5a243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dc917027b4a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REVIGO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REVIGO HOLDING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2 699 999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8 288 273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JMN INVEST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OGIVER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PALIN HOLDING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NYLUND JILL MARITA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RISNES PAAL JONN M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TEIGLAND ODDVAR HUGO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830 318 062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