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8d04d5f4a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bfdcb951f42da"/>
  </p:sldMasterIdLst>
  <p:sldIdLst>
    <p:sldId xmlns:r="http://schemas.openxmlformats.org/officeDocument/2006/relationships" id="256" r:id="Rc0226d0374f944f5"/>
    <p:sldId xmlns:r="http://schemas.openxmlformats.org/officeDocument/2006/relationships" id="257" r:id="R7b9e4077e7054033"/>
    <p:sldId xmlns:r="http://schemas.openxmlformats.org/officeDocument/2006/relationships" id="258" r:id="Rf827e6ba3a5d45f6"/>
    <p:sldId xmlns:r="http://schemas.openxmlformats.org/officeDocument/2006/relationships" id="259" r:id="R61fa4a22af2e42a7"/>
    <p:sldId xmlns:r="http://schemas.openxmlformats.org/officeDocument/2006/relationships" id="260" r:id="R093d4c2c3f764000"/>
    <p:sldId xmlns:r="http://schemas.openxmlformats.org/officeDocument/2006/relationships" id="261" r:id="R1376c36af4ff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bfdcb951f42da" /><Relationship Type="http://schemas.openxmlformats.org/officeDocument/2006/relationships/slide" Target="/ppt/slides/slide1.xml" Id="Rc0226d0374f944f5" /><Relationship Type="http://schemas.openxmlformats.org/officeDocument/2006/relationships/slide" Target="/ppt/slides/slide2.xml" Id="R7b9e4077e7054033" /><Relationship Type="http://schemas.openxmlformats.org/officeDocument/2006/relationships/slide" Target="/ppt/slides/slide3.xml" Id="Rf827e6ba3a5d45f6" /><Relationship Type="http://schemas.openxmlformats.org/officeDocument/2006/relationships/slide" Target="/ppt/slides/slide4.xml" Id="R61fa4a22af2e42a7" /><Relationship Type="http://schemas.openxmlformats.org/officeDocument/2006/relationships/slide" Target="/ppt/slides/slide5.xml" Id="R093d4c2c3f764000" /><Relationship Type="http://schemas.openxmlformats.org/officeDocument/2006/relationships/slide" Target="/ppt/slides/slide6.xml" Id="R1376c36af4ff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8f253b2ac47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d97d0d82a440b" /><Relationship Type="http://schemas.openxmlformats.org/officeDocument/2006/relationships/theme" Target="/ppt/slideMasters/theme/theme1.xml" Id="R339597d378f3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d97d0d82a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1431ad10b45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e1d9445a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debeee95943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06a01e4cf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7dd87b6e6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19dbdbb14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830 318 062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REVIGO HOLDING AS</a:t>
            </a:r>
          </a:p>
        </p:txBody>
      </p:sp>
    </p:spTree>
  </p:cSld>
  <p:clrMapOvr>
    <a:masterClrMapping xmlns:a="http://schemas.openxmlformats.org/drawingml/2006/main"/>
  </p:clrMapOvr>
</p:sld>
</file>