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2b92e2d53084ee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c66a91d87fd4391"/>
  </p:sldMasterIdLst>
  <p:sldIdLst>
    <p:sldId xmlns:r="http://schemas.openxmlformats.org/officeDocument/2006/relationships" id="256" r:id="R0d7facfabaae4a66"/>
    <p:sldId xmlns:r="http://schemas.openxmlformats.org/officeDocument/2006/relationships" id="257" r:id="Rdb691511493444d9"/>
    <p:sldId xmlns:r="http://schemas.openxmlformats.org/officeDocument/2006/relationships" id="258" r:id="Rca9fcdbbeaf94e87"/>
    <p:sldId xmlns:r="http://schemas.openxmlformats.org/officeDocument/2006/relationships" id="259" r:id="R74351044ac494950"/>
    <p:sldId xmlns:r="http://schemas.openxmlformats.org/officeDocument/2006/relationships" id="260" r:id="R2fc178cb46f74559"/>
    <p:sldId xmlns:r="http://schemas.openxmlformats.org/officeDocument/2006/relationships" id="261" r:id="R108d409521214caf"/>
    <p:sldId xmlns:r="http://schemas.openxmlformats.org/officeDocument/2006/relationships" id="262" r:id="Rd3c042103be544b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c66a91d87fd4391" /><Relationship Type="http://schemas.openxmlformats.org/officeDocument/2006/relationships/slide" Target="/ppt/slides/slide1.xml" Id="R0d7facfabaae4a66" /><Relationship Type="http://schemas.openxmlformats.org/officeDocument/2006/relationships/slide" Target="/ppt/slides/slide2.xml" Id="Rdb691511493444d9" /><Relationship Type="http://schemas.openxmlformats.org/officeDocument/2006/relationships/slide" Target="/ppt/slides/slide3.xml" Id="Rca9fcdbbeaf94e87" /><Relationship Type="http://schemas.openxmlformats.org/officeDocument/2006/relationships/slide" Target="/ppt/slides/slide4.xml" Id="R74351044ac494950" /><Relationship Type="http://schemas.openxmlformats.org/officeDocument/2006/relationships/slide" Target="/ppt/slides/slide5.xml" Id="R2fc178cb46f74559" /><Relationship Type="http://schemas.openxmlformats.org/officeDocument/2006/relationships/slide" Target="/ppt/slides/slide6.xml" Id="R108d409521214caf" /><Relationship Type="http://schemas.openxmlformats.org/officeDocument/2006/relationships/slide" Target="/ppt/slides/slide7.xml" Id="Rd3c042103be544b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00165eddedd41d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13defb1914f4b40" /><Relationship Type="http://schemas.openxmlformats.org/officeDocument/2006/relationships/theme" Target="/ppt/slideMasters/theme/theme1.xml" Id="Rcb71d4f876b8443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13defb1914f4b4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51ae66ff924d8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6b61d2d1ef4fa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1e5fa728fe494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5e160f31dc4cd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a55302fb7b40f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c18b1d9aae404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5724b09f81459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OFTEDAL INVESTERING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OFTEDAL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OFTEDAL INVESTERING AS ble etablert [år] og holder til i Sola.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OFTEDAL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OFTEDAL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OFTEDAL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−9 211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481 245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801 459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853 584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OFTEDAL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ANETTE OFTEDAL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OFTEDAL INVESTERING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Rognekroken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4051 Sola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830 013 202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OFTEDAL INVESTERING AS</a:t>
            </a:r>
          </a:p>
        </p:txBody>
      </p:sp>
    </p:spTree>
  </p:cSld>
  <p:clrMapOvr>
    <a:masterClrMapping xmlns:a="http://schemas.openxmlformats.org/drawingml/2006/main"/>
  </p:clrMapOvr>
</p:sld>
</file>