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de90beba044e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486370358044b1"/>
  </p:sldMasterIdLst>
  <p:sldIdLst>
    <p:sldId xmlns:r="http://schemas.openxmlformats.org/officeDocument/2006/relationships" id="256" r:id="R12c183ab25364c34"/>
    <p:sldId xmlns:r="http://schemas.openxmlformats.org/officeDocument/2006/relationships" id="257" r:id="Rfa1b938218d64315"/>
    <p:sldId xmlns:r="http://schemas.openxmlformats.org/officeDocument/2006/relationships" id="258" r:id="Rc7363719e64a4d17"/>
    <p:sldId xmlns:r="http://schemas.openxmlformats.org/officeDocument/2006/relationships" id="259" r:id="Rfbd8104562e64025"/>
    <p:sldId xmlns:r="http://schemas.openxmlformats.org/officeDocument/2006/relationships" id="260" r:id="Rc74ac86167fd44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486370358044b1" /><Relationship Type="http://schemas.openxmlformats.org/officeDocument/2006/relationships/slide" Target="/ppt/slides/slide1.xml" Id="R12c183ab25364c34" /><Relationship Type="http://schemas.openxmlformats.org/officeDocument/2006/relationships/slide" Target="/ppt/slides/slide2.xml" Id="Rfa1b938218d64315" /><Relationship Type="http://schemas.openxmlformats.org/officeDocument/2006/relationships/slide" Target="/ppt/slides/slide3.xml" Id="Rc7363719e64a4d17" /><Relationship Type="http://schemas.openxmlformats.org/officeDocument/2006/relationships/slide" Target="/ppt/slides/slide4.xml" Id="Rfbd8104562e64025" /><Relationship Type="http://schemas.openxmlformats.org/officeDocument/2006/relationships/slide" Target="/ppt/slides/slide5.xml" Id="Rc74ac86167fd44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633ebe20ce47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d243bfc224238" /><Relationship Type="http://schemas.openxmlformats.org/officeDocument/2006/relationships/theme" Target="/ppt/slideMasters/theme/theme1.xml" Id="Rc8f6f1846e104b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1d243bfc2242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060cded5f41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44340eddd41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18a7d31344e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f11ceb76646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9543838d34d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NILSEN &amp; SØN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NILSEN &amp; SØN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830 004 432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