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d474a46ff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2440368b54185"/>
  </p:sldMasterIdLst>
  <p:sldIdLst>
    <p:sldId xmlns:r="http://schemas.openxmlformats.org/officeDocument/2006/relationships" id="256" r:id="Rfc935bd214654ce1"/>
    <p:sldId xmlns:r="http://schemas.openxmlformats.org/officeDocument/2006/relationships" id="257" r:id="R2a5869e51602447e"/>
    <p:sldId xmlns:r="http://schemas.openxmlformats.org/officeDocument/2006/relationships" id="258" r:id="Raaa68cbdd2a34ad5"/>
    <p:sldId xmlns:r="http://schemas.openxmlformats.org/officeDocument/2006/relationships" id="259" r:id="R196b31cd2ccd47b8"/>
    <p:sldId xmlns:r="http://schemas.openxmlformats.org/officeDocument/2006/relationships" id="260" r:id="R14b9073651ff402e"/>
    <p:sldId xmlns:r="http://schemas.openxmlformats.org/officeDocument/2006/relationships" id="261" r:id="R28377598848148b0"/>
    <p:sldId xmlns:r="http://schemas.openxmlformats.org/officeDocument/2006/relationships" id="262" r:id="R7657f5a4e314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2440368b54185" /><Relationship Type="http://schemas.openxmlformats.org/officeDocument/2006/relationships/slide" Target="/ppt/slides/slide1.xml" Id="Rfc935bd214654ce1" /><Relationship Type="http://schemas.openxmlformats.org/officeDocument/2006/relationships/slide" Target="/ppt/slides/slide2.xml" Id="R2a5869e51602447e" /><Relationship Type="http://schemas.openxmlformats.org/officeDocument/2006/relationships/slide" Target="/ppt/slides/slide3.xml" Id="Raaa68cbdd2a34ad5" /><Relationship Type="http://schemas.openxmlformats.org/officeDocument/2006/relationships/slide" Target="/ppt/slides/slide4.xml" Id="R196b31cd2ccd47b8" /><Relationship Type="http://schemas.openxmlformats.org/officeDocument/2006/relationships/slide" Target="/ppt/slides/slide5.xml" Id="R14b9073651ff402e" /><Relationship Type="http://schemas.openxmlformats.org/officeDocument/2006/relationships/slide" Target="/ppt/slides/slide6.xml" Id="R28377598848148b0" /><Relationship Type="http://schemas.openxmlformats.org/officeDocument/2006/relationships/slide" Target="/ppt/slides/slide7.xml" Id="R7657f5a4e314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189a2c08a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ca7be29124b2e" /><Relationship Type="http://schemas.openxmlformats.org/officeDocument/2006/relationships/theme" Target="/ppt/slideMasters/theme/theme1.xml" Id="Rcd4cb795d632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ca7be2912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8937b9cd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a3ce98b1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4721841f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1eea2ada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e2592968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a61bc9c6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76d98ddfe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MUTSCHLER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