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d27f8ff4da45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b338b7d5604c4a"/>
  </p:sldMasterIdLst>
  <p:sldIdLst>
    <p:sldId xmlns:r="http://schemas.openxmlformats.org/officeDocument/2006/relationships" id="256" r:id="R038035010a264830"/>
    <p:sldId xmlns:r="http://schemas.openxmlformats.org/officeDocument/2006/relationships" id="257" r:id="R48a79fec46b14889"/>
    <p:sldId xmlns:r="http://schemas.openxmlformats.org/officeDocument/2006/relationships" id="258" r:id="Ra87b5080d4454b8a"/>
    <p:sldId xmlns:r="http://schemas.openxmlformats.org/officeDocument/2006/relationships" id="259" r:id="R476161c083164484"/>
    <p:sldId xmlns:r="http://schemas.openxmlformats.org/officeDocument/2006/relationships" id="260" r:id="R165eb6388b0f4f13"/>
    <p:sldId xmlns:r="http://schemas.openxmlformats.org/officeDocument/2006/relationships" id="261" r:id="R02187208d78040a6"/>
    <p:sldId xmlns:r="http://schemas.openxmlformats.org/officeDocument/2006/relationships" id="262" r:id="Rbb4a631d712648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338b7d5604c4a" /><Relationship Type="http://schemas.openxmlformats.org/officeDocument/2006/relationships/slide" Target="/ppt/slides/slide1.xml" Id="R038035010a264830" /><Relationship Type="http://schemas.openxmlformats.org/officeDocument/2006/relationships/slide" Target="/ppt/slides/slide2.xml" Id="R48a79fec46b14889" /><Relationship Type="http://schemas.openxmlformats.org/officeDocument/2006/relationships/slide" Target="/ppt/slides/slide3.xml" Id="Ra87b5080d4454b8a" /><Relationship Type="http://schemas.openxmlformats.org/officeDocument/2006/relationships/slide" Target="/ppt/slides/slide4.xml" Id="R476161c083164484" /><Relationship Type="http://schemas.openxmlformats.org/officeDocument/2006/relationships/slide" Target="/ppt/slides/slide5.xml" Id="R165eb6388b0f4f13" /><Relationship Type="http://schemas.openxmlformats.org/officeDocument/2006/relationships/slide" Target="/ppt/slides/slide6.xml" Id="R02187208d78040a6" /><Relationship Type="http://schemas.openxmlformats.org/officeDocument/2006/relationships/slide" Target="/ppt/slides/slide7.xml" Id="Rbb4a631d712648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57898732e40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f0bc864bf4ab8" /><Relationship Type="http://schemas.openxmlformats.org/officeDocument/2006/relationships/theme" Target="/ppt/slideMasters/theme/theme1.xml" Id="Rf2e8640403e248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9f0bc864bf4a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116fcd1a24d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44eec04cc43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8954a464945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7e4b0a04441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7ec7a82d945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0222f93044f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4a77548f64a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GOBLIN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GOBLIN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1 071 799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33 316 188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37 144 710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GRUNNAN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Grunnan, Gamle Enebakkvei 41H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829 372 932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GOBLIN AS</a:t>
            </a:r>
          </a:p>
        </p:txBody>
      </p:sp>
    </p:spTree>
  </p:cSld>
  <p:clrMapOvr>
    <a:masterClrMapping xmlns:a="http://schemas.openxmlformats.org/drawingml/2006/main"/>
  </p:clrMapOvr>
</p:sld>
</file>