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e0a85bb05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a03cecc7d4d97"/>
  </p:sldMasterIdLst>
  <p:sldIdLst>
    <p:sldId xmlns:r="http://schemas.openxmlformats.org/officeDocument/2006/relationships" id="256" r:id="Rabf72209f1e14101"/>
    <p:sldId xmlns:r="http://schemas.openxmlformats.org/officeDocument/2006/relationships" id="257" r:id="R16244162283f492a"/>
    <p:sldId xmlns:r="http://schemas.openxmlformats.org/officeDocument/2006/relationships" id="258" r:id="Rb764598bbea64d6c"/>
    <p:sldId xmlns:r="http://schemas.openxmlformats.org/officeDocument/2006/relationships" id="259" r:id="R6221ea4774f24c75"/>
    <p:sldId xmlns:r="http://schemas.openxmlformats.org/officeDocument/2006/relationships" id="260" r:id="R126113b3e13446d2"/>
    <p:sldId xmlns:r="http://schemas.openxmlformats.org/officeDocument/2006/relationships" id="261" r:id="R3d805b27841943c5"/>
    <p:sldId xmlns:r="http://schemas.openxmlformats.org/officeDocument/2006/relationships" id="262" r:id="R898ceff67ab7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a03cecc7d4d97" /><Relationship Type="http://schemas.openxmlformats.org/officeDocument/2006/relationships/slide" Target="/ppt/slides/slide1.xml" Id="Rabf72209f1e14101" /><Relationship Type="http://schemas.openxmlformats.org/officeDocument/2006/relationships/slide" Target="/ppt/slides/slide2.xml" Id="R16244162283f492a" /><Relationship Type="http://schemas.openxmlformats.org/officeDocument/2006/relationships/slide" Target="/ppt/slides/slide3.xml" Id="Rb764598bbea64d6c" /><Relationship Type="http://schemas.openxmlformats.org/officeDocument/2006/relationships/slide" Target="/ppt/slides/slide4.xml" Id="R6221ea4774f24c75" /><Relationship Type="http://schemas.openxmlformats.org/officeDocument/2006/relationships/slide" Target="/ppt/slides/slide5.xml" Id="R126113b3e13446d2" /><Relationship Type="http://schemas.openxmlformats.org/officeDocument/2006/relationships/slide" Target="/ppt/slides/slide6.xml" Id="R3d805b27841943c5" /><Relationship Type="http://schemas.openxmlformats.org/officeDocument/2006/relationships/slide" Target="/ppt/slides/slide7.xml" Id="R898ceff67ab7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63a42c39f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f3e3130914674" /><Relationship Type="http://schemas.openxmlformats.org/officeDocument/2006/relationships/theme" Target="/ppt/slideMasters/theme/theme1.xml" Id="R490ce9af9e92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f3e313091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91a6a77bf41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5e07a723e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792d4011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514c95bb9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fee824fd1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3891cd97b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ab49cae1f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TARO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1 823 409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2 913 006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 NEUMANN RØDLAND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829 245 612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TARO HOLDING AS</a:t>
            </a:r>
          </a:p>
        </p:txBody>
      </p:sp>
    </p:spTree>
  </p:cSld>
  <p:clrMapOvr>
    <a:masterClrMapping xmlns:a="http://schemas.openxmlformats.org/drawingml/2006/main"/>
  </p:clrMapOvr>
</p:sld>
</file>