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e1e36d142e4e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a2652ac5a440c3"/>
  </p:sldMasterIdLst>
  <p:sldIdLst>
    <p:sldId xmlns:r="http://schemas.openxmlformats.org/officeDocument/2006/relationships" id="256" r:id="R40a6ab62297f41d9"/>
    <p:sldId xmlns:r="http://schemas.openxmlformats.org/officeDocument/2006/relationships" id="257" r:id="R9022e21e028e41d0"/>
    <p:sldId xmlns:r="http://schemas.openxmlformats.org/officeDocument/2006/relationships" id="258" r:id="R77d2196bcea748fd"/>
    <p:sldId xmlns:r="http://schemas.openxmlformats.org/officeDocument/2006/relationships" id="259" r:id="R7533795b55af444a"/>
    <p:sldId xmlns:r="http://schemas.openxmlformats.org/officeDocument/2006/relationships" id="260" r:id="R96624c33874b44ce"/>
    <p:sldId xmlns:r="http://schemas.openxmlformats.org/officeDocument/2006/relationships" id="261" r:id="R5fd4d4e88da14c8a"/>
    <p:sldId xmlns:r="http://schemas.openxmlformats.org/officeDocument/2006/relationships" id="262" r:id="Ra55c00b43bfe40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a2652ac5a440c3" /><Relationship Type="http://schemas.openxmlformats.org/officeDocument/2006/relationships/slide" Target="/ppt/slides/slide1.xml" Id="R40a6ab62297f41d9" /><Relationship Type="http://schemas.openxmlformats.org/officeDocument/2006/relationships/slide" Target="/ppt/slides/slide2.xml" Id="R9022e21e028e41d0" /><Relationship Type="http://schemas.openxmlformats.org/officeDocument/2006/relationships/slide" Target="/ppt/slides/slide3.xml" Id="R77d2196bcea748fd" /><Relationship Type="http://schemas.openxmlformats.org/officeDocument/2006/relationships/slide" Target="/ppt/slides/slide4.xml" Id="R7533795b55af444a" /><Relationship Type="http://schemas.openxmlformats.org/officeDocument/2006/relationships/slide" Target="/ppt/slides/slide5.xml" Id="R96624c33874b44ce" /><Relationship Type="http://schemas.openxmlformats.org/officeDocument/2006/relationships/slide" Target="/ppt/slides/slide6.xml" Id="R5fd4d4e88da14c8a" /><Relationship Type="http://schemas.openxmlformats.org/officeDocument/2006/relationships/slide" Target="/ppt/slides/slide7.xml" Id="Ra55c00b43bfe40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0ce00020bf46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6aa89991a4624" /><Relationship Type="http://schemas.openxmlformats.org/officeDocument/2006/relationships/theme" Target="/ppt/slideMasters/theme/theme1.xml" Id="Rb0349bbf831a44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d6aa89991a46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8b7fc8fa945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325b3d32043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b0dde486040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a506d5d3b49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7d2a6208e4b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839ed3ff446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7abe39c394a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432 629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OPPEGAARD INGRID 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Sykehusveien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1474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829 045 362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