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eafbd45f3340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8b7b84a9f74e85"/>
  </p:sldMasterIdLst>
  <p:sldIdLst>
    <p:sldId xmlns:r="http://schemas.openxmlformats.org/officeDocument/2006/relationships" id="256" r:id="Re883cdbbbc534005"/>
    <p:sldId xmlns:r="http://schemas.openxmlformats.org/officeDocument/2006/relationships" id="257" r:id="R6ecbadc8e9924a64"/>
    <p:sldId xmlns:r="http://schemas.openxmlformats.org/officeDocument/2006/relationships" id="258" r:id="Re150535ff77e42de"/>
    <p:sldId xmlns:r="http://schemas.openxmlformats.org/officeDocument/2006/relationships" id="259" r:id="Ra4bb10cb7bef4d06"/>
    <p:sldId xmlns:r="http://schemas.openxmlformats.org/officeDocument/2006/relationships" id="260" r:id="Re3e5456c581446b5"/>
    <p:sldId xmlns:r="http://schemas.openxmlformats.org/officeDocument/2006/relationships" id="261" r:id="Ref74c78578cb4b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b7b84a9f74e85" /><Relationship Type="http://schemas.openxmlformats.org/officeDocument/2006/relationships/slide" Target="/ppt/slides/slide1.xml" Id="Re883cdbbbc534005" /><Relationship Type="http://schemas.openxmlformats.org/officeDocument/2006/relationships/slide" Target="/ppt/slides/slide2.xml" Id="R6ecbadc8e9924a64" /><Relationship Type="http://schemas.openxmlformats.org/officeDocument/2006/relationships/slide" Target="/ppt/slides/slide3.xml" Id="Re150535ff77e42de" /><Relationship Type="http://schemas.openxmlformats.org/officeDocument/2006/relationships/slide" Target="/ppt/slides/slide4.xml" Id="Ra4bb10cb7bef4d06" /><Relationship Type="http://schemas.openxmlformats.org/officeDocument/2006/relationships/slide" Target="/ppt/slides/slide5.xml" Id="Re3e5456c581446b5" /><Relationship Type="http://schemas.openxmlformats.org/officeDocument/2006/relationships/slide" Target="/ppt/slides/slide6.xml" Id="Ref74c78578cb4b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48d03a6274b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607292b1c446c" /><Relationship Type="http://schemas.openxmlformats.org/officeDocument/2006/relationships/theme" Target="/ppt/slideMasters/theme/theme1.xml" Id="R6fc3c12c103243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f607292b1c44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851cab5524b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f75831f8546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6e4d8c32b4b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ea7743b914c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a9081b7ab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a3eadeeb641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Sykehusveien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1474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829 045 362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