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4c6f8e932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fbcf78dab4ac7"/>
  </p:sldMasterIdLst>
  <p:sldIdLst>
    <p:sldId xmlns:r="http://schemas.openxmlformats.org/officeDocument/2006/relationships" id="256" r:id="R2012f705fb314e9b"/>
    <p:sldId xmlns:r="http://schemas.openxmlformats.org/officeDocument/2006/relationships" id="257" r:id="R53aac6f2dbe141a6"/>
    <p:sldId xmlns:r="http://schemas.openxmlformats.org/officeDocument/2006/relationships" id="258" r:id="Ra27d3d78c23b4cee"/>
    <p:sldId xmlns:r="http://schemas.openxmlformats.org/officeDocument/2006/relationships" id="259" r:id="R8a87665cfd604f20"/>
    <p:sldId xmlns:r="http://schemas.openxmlformats.org/officeDocument/2006/relationships" id="260" r:id="Rd758475e58ec4aba"/>
    <p:sldId xmlns:r="http://schemas.openxmlformats.org/officeDocument/2006/relationships" id="261" r:id="Rd19bd5225ac44fb8"/>
    <p:sldId xmlns:r="http://schemas.openxmlformats.org/officeDocument/2006/relationships" id="262" r:id="Rdfcca310d4f8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fbcf78dab4ac7" /><Relationship Type="http://schemas.openxmlformats.org/officeDocument/2006/relationships/slide" Target="/ppt/slides/slide1.xml" Id="R2012f705fb314e9b" /><Relationship Type="http://schemas.openxmlformats.org/officeDocument/2006/relationships/slide" Target="/ppt/slides/slide2.xml" Id="R53aac6f2dbe141a6" /><Relationship Type="http://schemas.openxmlformats.org/officeDocument/2006/relationships/slide" Target="/ppt/slides/slide3.xml" Id="Ra27d3d78c23b4cee" /><Relationship Type="http://schemas.openxmlformats.org/officeDocument/2006/relationships/slide" Target="/ppt/slides/slide4.xml" Id="R8a87665cfd604f20" /><Relationship Type="http://schemas.openxmlformats.org/officeDocument/2006/relationships/slide" Target="/ppt/slides/slide5.xml" Id="Rd758475e58ec4aba" /><Relationship Type="http://schemas.openxmlformats.org/officeDocument/2006/relationships/slide" Target="/ppt/slides/slide6.xml" Id="Rd19bd5225ac44fb8" /><Relationship Type="http://schemas.openxmlformats.org/officeDocument/2006/relationships/slide" Target="/ppt/slides/slide7.xml" Id="Rdfcca310d4f8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a71d68bf0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4195288de4b49" /><Relationship Type="http://schemas.openxmlformats.org/officeDocument/2006/relationships/theme" Target="/ppt/slideMasters/theme/theme1.xml" Id="Rff20eb950821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4195288de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9e1a1086f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70a0913d6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9b999a44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4e17fbe46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ef7be1519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08c4f58346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98fbeb9fa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173 067 222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173 181 234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BERTRAND MARIUS STEEN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BERTRAND MARIUS STEEN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 ISABEL STEEN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AURORA STEEN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ELENA HERMINIA STEEN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AGATHE STEEN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828 700 642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