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6f171721a648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f7ac283c914417"/>
  </p:sldMasterIdLst>
  <p:sldIdLst>
    <p:sldId xmlns:r="http://schemas.openxmlformats.org/officeDocument/2006/relationships" id="256" r:id="Re6e1f7ced67c4b4e"/>
    <p:sldId xmlns:r="http://schemas.openxmlformats.org/officeDocument/2006/relationships" id="257" r:id="R72ec88c708c14038"/>
    <p:sldId xmlns:r="http://schemas.openxmlformats.org/officeDocument/2006/relationships" id="258" r:id="R7c6ca3a6ac9648be"/>
    <p:sldId xmlns:r="http://schemas.openxmlformats.org/officeDocument/2006/relationships" id="259" r:id="R60857b6ef9574f08"/>
    <p:sldId xmlns:r="http://schemas.openxmlformats.org/officeDocument/2006/relationships" id="260" r:id="R6e8a822a78514c8f"/>
    <p:sldId xmlns:r="http://schemas.openxmlformats.org/officeDocument/2006/relationships" id="261" r:id="R92d31e6af45b4091"/>
    <p:sldId xmlns:r="http://schemas.openxmlformats.org/officeDocument/2006/relationships" id="262" r:id="R4a0b66d003d243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f7ac283c914417" /><Relationship Type="http://schemas.openxmlformats.org/officeDocument/2006/relationships/slide" Target="/ppt/slides/slide1.xml" Id="Re6e1f7ced67c4b4e" /><Relationship Type="http://schemas.openxmlformats.org/officeDocument/2006/relationships/slide" Target="/ppt/slides/slide2.xml" Id="R72ec88c708c14038" /><Relationship Type="http://schemas.openxmlformats.org/officeDocument/2006/relationships/slide" Target="/ppt/slides/slide3.xml" Id="R7c6ca3a6ac9648be" /><Relationship Type="http://schemas.openxmlformats.org/officeDocument/2006/relationships/slide" Target="/ppt/slides/slide4.xml" Id="R60857b6ef9574f08" /><Relationship Type="http://schemas.openxmlformats.org/officeDocument/2006/relationships/slide" Target="/ppt/slides/slide5.xml" Id="R6e8a822a78514c8f" /><Relationship Type="http://schemas.openxmlformats.org/officeDocument/2006/relationships/slide" Target="/ppt/slides/slide6.xml" Id="R92d31e6af45b4091" /><Relationship Type="http://schemas.openxmlformats.org/officeDocument/2006/relationships/slide" Target="/ppt/slides/slide7.xml" Id="R4a0b66d003d243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c58cef7ea543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4ce4f940f4af6" /><Relationship Type="http://schemas.openxmlformats.org/officeDocument/2006/relationships/theme" Target="/ppt/slideMasters/theme/theme1.xml" Id="R5c0664f4e8204c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e4ce4f940f4a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08a2c18e94d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2f4f6906342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24f250a484b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fc7d754bb4d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db37aae1d42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096904aea48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982d875a247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BIDCO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17 523 133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17 523 134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PREBEN AUSTGULEN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Admiral Børresens vei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828 649 442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BIDCO AS</a:t>
            </a:r>
          </a:p>
        </p:txBody>
      </p:sp>
    </p:spTree>
  </p:cSld>
  <p:clrMapOvr>
    <a:masterClrMapping xmlns:a="http://schemas.openxmlformats.org/drawingml/2006/main"/>
  </p:clrMapOvr>
</p:sld>
</file>