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c312d2c3e942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27a6c1c6d84dd7"/>
  </p:sldMasterIdLst>
  <p:sldIdLst>
    <p:sldId xmlns:r="http://schemas.openxmlformats.org/officeDocument/2006/relationships" id="256" r:id="R7e1bdf6cc18945a0"/>
    <p:sldId xmlns:r="http://schemas.openxmlformats.org/officeDocument/2006/relationships" id="257" r:id="R8bdc4c90f0a94bb8"/>
    <p:sldId xmlns:r="http://schemas.openxmlformats.org/officeDocument/2006/relationships" id="258" r:id="Rfb011f62a7984704"/>
    <p:sldId xmlns:r="http://schemas.openxmlformats.org/officeDocument/2006/relationships" id="259" r:id="R43e4e855ffd34e57"/>
    <p:sldId xmlns:r="http://schemas.openxmlformats.org/officeDocument/2006/relationships" id="260" r:id="R79f3afa3a3fe4d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7a6c1c6d84dd7" /><Relationship Type="http://schemas.openxmlformats.org/officeDocument/2006/relationships/slide" Target="/ppt/slides/slide1.xml" Id="R7e1bdf6cc18945a0" /><Relationship Type="http://schemas.openxmlformats.org/officeDocument/2006/relationships/slide" Target="/ppt/slides/slide2.xml" Id="R8bdc4c90f0a94bb8" /><Relationship Type="http://schemas.openxmlformats.org/officeDocument/2006/relationships/slide" Target="/ppt/slides/slide3.xml" Id="Rfb011f62a7984704" /><Relationship Type="http://schemas.openxmlformats.org/officeDocument/2006/relationships/slide" Target="/ppt/slides/slide4.xml" Id="R43e4e855ffd34e57" /><Relationship Type="http://schemas.openxmlformats.org/officeDocument/2006/relationships/slide" Target="/ppt/slides/slide5.xml" Id="R79f3afa3a3fe4d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de588adb348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ab42dc1d4437c" /><Relationship Type="http://schemas.openxmlformats.org/officeDocument/2006/relationships/theme" Target="/ppt/slideMasters/theme/theme1.xml" Id="R1d1e93719842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fab42dc1d443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94e07714746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5b5cc36364b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510fe280048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265c31ed74a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690d59f0b41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ALFRED BERG NORGE RESTRICTED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ALFRED BERG NORGE RESTRICTED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828 446 592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NORGE RESTRICTED</a:t>
            </a:r>
          </a:p>
        </p:txBody>
      </p:sp>
    </p:spTree>
  </p:cSld>
  <p:clrMapOvr>
    <a:masterClrMapping xmlns:a="http://schemas.openxmlformats.org/drawingml/2006/main"/>
  </p:clrMapOvr>
</p:sld>
</file>