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53e294c0a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bed1dbb1040f7"/>
  </p:sldMasterIdLst>
  <p:sldIdLst>
    <p:sldId xmlns:r="http://schemas.openxmlformats.org/officeDocument/2006/relationships" id="256" r:id="Rf25290b3618841a4"/>
    <p:sldId xmlns:r="http://schemas.openxmlformats.org/officeDocument/2006/relationships" id="257" r:id="R717f54ca71c548de"/>
    <p:sldId xmlns:r="http://schemas.openxmlformats.org/officeDocument/2006/relationships" id="258" r:id="R4c3ba5e2091c45c7"/>
    <p:sldId xmlns:r="http://schemas.openxmlformats.org/officeDocument/2006/relationships" id="259" r:id="Rb5478e0fb68f434b"/>
    <p:sldId xmlns:r="http://schemas.openxmlformats.org/officeDocument/2006/relationships" id="260" r:id="R41e02997d410464b"/>
    <p:sldId xmlns:r="http://schemas.openxmlformats.org/officeDocument/2006/relationships" id="261" r:id="R2330fd38497846b5"/>
    <p:sldId xmlns:r="http://schemas.openxmlformats.org/officeDocument/2006/relationships" id="262" r:id="R37ee5650603b49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bed1dbb1040f7" /><Relationship Type="http://schemas.openxmlformats.org/officeDocument/2006/relationships/slide" Target="/ppt/slides/slide1.xml" Id="Rf25290b3618841a4" /><Relationship Type="http://schemas.openxmlformats.org/officeDocument/2006/relationships/slide" Target="/ppt/slides/slide2.xml" Id="R717f54ca71c548de" /><Relationship Type="http://schemas.openxmlformats.org/officeDocument/2006/relationships/slide" Target="/ppt/slides/slide3.xml" Id="R4c3ba5e2091c45c7" /><Relationship Type="http://schemas.openxmlformats.org/officeDocument/2006/relationships/slide" Target="/ppt/slides/slide4.xml" Id="Rb5478e0fb68f434b" /><Relationship Type="http://schemas.openxmlformats.org/officeDocument/2006/relationships/slide" Target="/ppt/slides/slide5.xml" Id="R41e02997d410464b" /><Relationship Type="http://schemas.openxmlformats.org/officeDocument/2006/relationships/slide" Target="/ppt/slides/slide6.xml" Id="R2330fd38497846b5" /><Relationship Type="http://schemas.openxmlformats.org/officeDocument/2006/relationships/slide" Target="/ppt/slides/slide7.xml" Id="R37ee5650603b49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5d4f6fc38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09b2487844ed7" /><Relationship Type="http://schemas.openxmlformats.org/officeDocument/2006/relationships/theme" Target="/ppt/slideMasters/theme/theme1.xml" Id="R4a11d3b18400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09b2487844e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99d19ad65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04babd3bf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3bd5b347b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04a6ad755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3dd34a35c47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f10978c345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7322343ad41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CLEANVALLEY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CLEANVALLEY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−582 466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16 121 372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17 253 951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17 254 398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ANDERSEN RENDAL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Fagertunveien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828 300 652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CLEANVALLEY AS</a:t>
            </a:r>
          </a:p>
        </p:txBody>
      </p:sp>
    </p:spTree>
  </p:cSld>
  <p:clrMapOvr>
    <a:masterClrMapping xmlns:a="http://schemas.openxmlformats.org/drawingml/2006/main"/>
  </p:clrMapOvr>
</p:sld>
</file>