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d209dea2d747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7054721f46472e"/>
  </p:sldMasterIdLst>
  <p:sldIdLst>
    <p:sldId xmlns:r="http://schemas.openxmlformats.org/officeDocument/2006/relationships" id="256" r:id="Rff8438fcfc994134"/>
    <p:sldId xmlns:r="http://schemas.openxmlformats.org/officeDocument/2006/relationships" id="257" r:id="R483f0fe4406f4e2f"/>
    <p:sldId xmlns:r="http://schemas.openxmlformats.org/officeDocument/2006/relationships" id="258" r:id="R96a16c6297784833"/>
    <p:sldId xmlns:r="http://schemas.openxmlformats.org/officeDocument/2006/relationships" id="259" r:id="R6cd82c41befe40d0"/>
    <p:sldId xmlns:r="http://schemas.openxmlformats.org/officeDocument/2006/relationships" id="260" r:id="Ra53846933bc2461a"/>
    <p:sldId xmlns:r="http://schemas.openxmlformats.org/officeDocument/2006/relationships" id="261" r:id="Rd028b846acec4482"/>
    <p:sldId xmlns:r="http://schemas.openxmlformats.org/officeDocument/2006/relationships" id="262" r:id="Re5757630073d4e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7054721f46472e" /><Relationship Type="http://schemas.openxmlformats.org/officeDocument/2006/relationships/slide" Target="/ppt/slides/slide1.xml" Id="Rff8438fcfc994134" /><Relationship Type="http://schemas.openxmlformats.org/officeDocument/2006/relationships/slide" Target="/ppt/slides/slide2.xml" Id="R483f0fe4406f4e2f" /><Relationship Type="http://schemas.openxmlformats.org/officeDocument/2006/relationships/slide" Target="/ppt/slides/slide3.xml" Id="R96a16c6297784833" /><Relationship Type="http://schemas.openxmlformats.org/officeDocument/2006/relationships/slide" Target="/ppt/slides/slide4.xml" Id="R6cd82c41befe40d0" /><Relationship Type="http://schemas.openxmlformats.org/officeDocument/2006/relationships/slide" Target="/ppt/slides/slide5.xml" Id="Ra53846933bc2461a" /><Relationship Type="http://schemas.openxmlformats.org/officeDocument/2006/relationships/slide" Target="/ppt/slides/slide6.xml" Id="Rd028b846acec4482" /><Relationship Type="http://schemas.openxmlformats.org/officeDocument/2006/relationships/slide" Target="/ppt/slides/slide7.xml" Id="Re5757630073d4e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84e29bd5ab40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cd41fdbd64ec2" /><Relationship Type="http://schemas.openxmlformats.org/officeDocument/2006/relationships/theme" Target="/ppt/slideMasters/theme/theme1.xml" Id="R11908d68bfa445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bcd41fdbd64e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75d5feb2a54a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a98d68744048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3648777684f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3d2fb0ba74c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65722c1ba4b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ad65ec3f34f2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cd81682e747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SELSKAPNORGE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SELSKAPNORGE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277 469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 KARAGÜL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Yasin Karagül, Havnegata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3040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yasin-q@hotmail.com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828 294 962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