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22e1cfd0704d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1d7d57a70f461b"/>
  </p:sldMasterIdLst>
  <p:sldIdLst>
    <p:sldId xmlns:r="http://schemas.openxmlformats.org/officeDocument/2006/relationships" id="256" r:id="Rc19be28496014e8e"/>
    <p:sldId xmlns:r="http://schemas.openxmlformats.org/officeDocument/2006/relationships" id="257" r:id="Re9d6fb9c333f48f0"/>
    <p:sldId xmlns:r="http://schemas.openxmlformats.org/officeDocument/2006/relationships" id="258" r:id="Rc82cce0b0f94474c"/>
    <p:sldId xmlns:r="http://schemas.openxmlformats.org/officeDocument/2006/relationships" id="259" r:id="R440001a3329e4a2f"/>
    <p:sldId xmlns:r="http://schemas.openxmlformats.org/officeDocument/2006/relationships" id="260" r:id="R8c9c56c7160e4df9"/>
    <p:sldId xmlns:r="http://schemas.openxmlformats.org/officeDocument/2006/relationships" id="261" r:id="R6ab6f0adc08b4b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1d7d57a70f461b" /><Relationship Type="http://schemas.openxmlformats.org/officeDocument/2006/relationships/slide" Target="/ppt/slides/slide1.xml" Id="Rc19be28496014e8e" /><Relationship Type="http://schemas.openxmlformats.org/officeDocument/2006/relationships/slide" Target="/ppt/slides/slide2.xml" Id="Re9d6fb9c333f48f0" /><Relationship Type="http://schemas.openxmlformats.org/officeDocument/2006/relationships/slide" Target="/ppt/slides/slide3.xml" Id="Rc82cce0b0f94474c" /><Relationship Type="http://schemas.openxmlformats.org/officeDocument/2006/relationships/slide" Target="/ppt/slides/slide4.xml" Id="R440001a3329e4a2f" /><Relationship Type="http://schemas.openxmlformats.org/officeDocument/2006/relationships/slide" Target="/ppt/slides/slide5.xml" Id="R8c9c56c7160e4df9" /><Relationship Type="http://schemas.openxmlformats.org/officeDocument/2006/relationships/slide" Target="/ppt/slides/slide6.xml" Id="R6ab6f0adc08b4b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2e25b686846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f9f3b587a4a5c" /><Relationship Type="http://schemas.openxmlformats.org/officeDocument/2006/relationships/theme" Target="/ppt/slideMasters/theme/theme1.xml" Id="Rc17e2d755e91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6f9f3b587a4a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bc3ab059640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511647ed345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ba20a91dc43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1a970b6e943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af41a3a0a47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088bc8ca741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828 277 162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