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4d8de8bf0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63156c9f14585"/>
  </p:sldMasterIdLst>
  <p:sldIdLst>
    <p:sldId xmlns:r="http://schemas.openxmlformats.org/officeDocument/2006/relationships" id="256" r:id="R794f7a8363704909"/>
    <p:sldId xmlns:r="http://schemas.openxmlformats.org/officeDocument/2006/relationships" id="257" r:id="Rd04f54b4782148f8"/>
    <p:sldId xmlns:r="http://schemas.openxmlformats.org/officeDocument/2006/relationships" id="258" r:id="Ra0c922eda7104caa"/>
    <p:sldId xmlns:r="http://schemas.openxmlformats.org/officeDocument/2006/relationships" id="259" r:id="R40162f6baf914146"/>
    <p:sldId xmlns:r="http://schemas.openxmlformats.org/officeDocument/2006/relationships" id="260" r:id="R1c0ae2c4df9c418d"/>
    <p:sldId xmlns:r="http://schemas.openxmlformats.org/officeDocument/2006/relationships" id="261" r:id="R15b515709899460b"/>
    <p:sldId xmlns:r="http://schemas.openxmlformats.org/officeDocument/2006/relationships" id="262" r:id="Raa524f2665ec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63156c9f14585" /><Relationship Type="http://schemas.openxmlformats.org/officeDocument/2006/relationships/slide" Target="/ppt/slides/slide1.xml" Id="R794f7a8363704909" /><Relationship Type="http://schemas.openxmlformats.org/officeDocument/2006/relationships/slide" Target="/ppt/slides/slide2.xml" Id="Rd04f54b4782148f8" /><Relationship Type="http://schemas.openxmlformats.org/officeDocument/2006/relationships/slide" Target="/ppt/slides/slide3.xml" Id="Ra0c922eda7104caa" /><Relationship Type="http://schemas.openxmlformats.org/officeDocument/2006/relationships/slide" Target="/ppt/slides/slide4.xml" Id="R40162f6baf914146" /><Relationship Type="http://schemas.openxmlformats.org/officeDocument/2006/relationships/slide" Target="/ppt/slides/slide5.xml" Id="R1c0ae2c4df9c418d" /><Relationship Type="http://schemas.openxmlformats.org/officeDocument/2006/relationships/slide" Target="/ppt/slides/slide6.xml" Id="R15b515709899460b" /><Relationship Type="http://schemas.openxmlformats.org/officeDocument/2006/relationships/slide" Target="/ppt/slides/slide7.xml" Id="Raa524f2665ec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ab7e42122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24560282f46de" /><Relationship Type="http://schemas.openxmlformats.org/officeDocument/2006/relationships/theme" Target="/ppt/slideMasters/theme/theme1.xml" Id="Rf5cddd5210f84f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24560282f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195294e4749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bacd9019b4c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214ae4e85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1773ab569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92fb0008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c753b5fe442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4fd8d8fb5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ULVSBERGET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ULVSBERGET AS ble etablert [år] og holder til i Ræge.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5 388 892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JAN REGE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KARIN REGE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Ulvsberget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4053 Ræge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828 130 382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ULVSBERGET AS</a:t>
            </a:r>
          </a:p>
        </p:txBody>
      </p:sp>
    </p:spTree>
  </p:cSld>
  <p:clrMapOvr>
    <a:masterClrMapping xmlns:a="http://schemas.openxmlformats.org/drawingml/2006/main"/>
  </p:clrMapOvr>
</p:sld>
</file>