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15feb6bca944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2d3650f6f046e5"/>
  </p:sldMasterIdLst>
  <p:sldIdLst>
    <p:sldId xmlns:r="http://schemas.openxmlformats.org/officeDocument/2006/relationships" id="256" r:id="R3b7a24f29226498f"/>
    <p:sldId xmlns:r="http://schemas.openxmlformats.org/officeDocument/2006/relationships" id="257" r:id="R1439fc4b1eb543c1"/>
    <p:sldId xmlns:r="http://schemas.openxmlformats.org/officeDocument/2006/relationships" id="258" r:id="Rcec369b5ff414a1e"/>
    <p:sldId xmlns:r="http://schemas.openxmlformats.org/officeDocument/2006/relationships" id="259" r:id="R9268ff98d38c4778"/>
    <p:sldId xmlns:r="http://schemas.openxmlformats.org/officeDocument/2006/relationships" id="260" r:id="R9ae127a81a0d4928"/>
    <p:sldId xmlns:r="http://schemas.openxmlformats.org/officeDocument/2006/relationships" id="261" r:id="R9c0d6c15102a4b16"/>
    <p:sldId xmlns:r="http://schemas.openxmlformats.org/officeDocument/2006/relationships" id="262" r:id="Re90910879af242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2d3650f6f046e5" /><Relationship Type="http://schemas.openxmlformats.org/officeDocument/2006/relationships/slide" Target="/ppt/slides/slide1.xml" Id="R3b7a24f29226498f" /><Relationship Type="http://schemas.openxmlformats.org/officeDocument/2006/relationships/slide" Target="/ppt/slides/slide2.xml" Id="R1439fc4b1eb543c1" /><Relationship Type="http://schemas.openxmlformats.org/officeDocument/2006/relationships/slide" Target="/ppt/slides/slide3.xml" Id="Rcec369b5ff414a1e" /><Relationship Type="http://schemas.openxmlformats.org/officeDocument/2006/relationships/slide" Target="/ppt/slides/slide4.xml" Id="R9268ff98d38c4778" /><Relationship Type="http://schemas.openxmlformats.org/officeDocument/2006/relationships/slide" Target="/ppt/slides/slide5.xml" Id="R9ae127a81a0d4928" /><Relationship Type="http://schemas.openxmlformats.org/officeDocument/2006/relationships/slide" Target="/ppt/slides/slide6.xml" Id="R9c0d6c15102a4b16" /><Relationship Type="http://schemas.openxmlformats.org/officeDocument/2006/relationships/slide" Target="/ppt/slides/slide7.xml" Id="Re90910879af242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b22c4a30bd44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350c1b65145c2" /><Relationship Type="http://schemas.openxmlformats.org/officeDocument/2006/relationships/theme" Target="/ppt/slideMasters/theme/theme1.xml" Id="Rbc5afc4684a546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b350c1b65145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11284a4d84a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3ad9f9d5e45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bab5470574c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e5b5b1ffa49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07c19464b44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4090f826649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e9ba0d22a40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HALLAND INVEST AS ble etablert [år] og holder til i Ramberg.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119 338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109 149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109 155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587 224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687 224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INGAR HALLAND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8380 Ramberg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828 121 502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HALLAND INVEST AS</a:t>
            </a:r>
          </a:p>
        </p:txBody>
      </p:sp>
    </p:spTree>
  </p:cSld>
  <p:clrMapOvr>
    <a:masterClrMapping xmlns:a="http://schemas.openxmlformats.org/drawingml/2006/main"/>
  </p:clrMapOvr>
</p:sld>
</file>