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cd0538c54345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1645148234087"/>
  </p:sldMasterIdLst>
  <p:sldIdLst>
    <p:sldId xmlns:r="http://schemas.openxmlformats.org/officeDocument/2006/relationships" id="256" r:id="R9949094735fe45b1"/>
    <p:sldId xmlns:r="http://schemas.openxmlformats.org/officeDocument/2006/relationships" id="257" r:id="R0d782cbf6ea84260"/>
    <p:sldId xmlns:r="http://schemas.openxmlformats.org/officeDocument/2006/relationships" id="258" r:id="R95a82afcf7e64d2d"/>
    <p:sldId xmlns:r="http://schemas.openxmlformats.org/officeDocument/2006/relationships" id="259" r:id="Rc168121964ac4287"/>
    <p:sldId xmlns:r="http://schemas.openxmlformats.org/officeDocument/2006/relationships" id="260" r:id="R8a049d62911444a4"/>
    <p:sldId xmlns:r="http://schemas.openxmlformats.org/officeDocument/2006/relationships" id="261" r:id="Rb4b4d4de915a4329"/>
    <p:sldId xmlns:r="http://schemas.openxmlformats.org/officeDocument/2006/relationships" id="262" r:id="Re2dab902f5de41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1645148234087" /><Relationship Type="http://schemas.openxmlformats.org/officeDocument/2006/relationships/slide" Target="/ppt/slides/slide1.xml" Id="R9949094735fe45b1" /><Relationship Type="http://schemas.openxmlformats.org/officeDocument/2006/relationships/slide" Target="/ppt/slides/slide2.xml" Id="R0d782cbf6ea84260" /><Relationship Type="http://schemas.openxmlformats.org/officeDocument/2006/relationships/slide" Target="/ppt/slides/slide3.xml" Id="R95a82afcf7e64d2d" /><Relationship Type="http://schemas.openxmlformats.org/officeDocument/2006/relationships/slide" Target="/ppt/slides/slide4.xml" Id="Rc168121964ac4287" /><Relationship Type="http://schemas.openxmlformats.org/officeDocument/2006/relationships/slide" Target="/ppt/slides/slide5.xml" Id="R8a049d62911444a4" /><Relationship Type="http://schemas.openxmlformats.org/officeDocument/2006/relationships/slide" Target="/ppt/slides/slide6.xml" Id="Rb4b4d4de915a4329" /><Relationship Type="http://schemas.openxmlformats.org/officeDocument/2006/relationships/slide" Target="/ppt/slides/slide7.xml" Id="Re2dab902f5de41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0fda85cdb44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00c41723a4c2d" /><Relationship Type="http://schemas.openxmlformats.org/officeDocument/2006/relationships/theme" Target="/ppt/slideMasters/theme/theme1.xml" Id="Rc590e59e8bbf4c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900c41723a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161efb6f142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58ae1b89744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0c773198b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f16435bff4d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fb4d4e07148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c05869539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334b2c3a3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SAREPTA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SAREPTA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1 117 656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23 576 448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23 592 150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TEIGAR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 Svartes gate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827 710 482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SAREPTA CAPITAL AS</a:t>
            </a:r>
          </a:p>
        </p:txBody>
      </p:sp>
    </p:spTree>
  </p:cSld>
  <p:clrMapOvr>
    <a:masterClrMapping xmlns:a="http://schemas.openxmlformats.org/drawingml/2006/main"/>
  </p:clrMapOvr>
</p:sld>
</file>