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05f59153b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aab5f5f4b42ba"/>
  </p:sldMasterIdLst>
  <p:sldIdLst>
    <p:sldId xmlns:r="http://schemas.openxmlformats.org/officeDocument/2006/relationships" id="256" r:id="R0e6cf8c59f0e4761"/>
    <p:sldId xmlns:r="http://schemas.openxmlformats.org/officeDocument/2006/relationships" id="257" r:id="R828d4b9631744073"/>
    <p:sldId xmlns:r="http://schemas.openxmlformats.org/officeDocument/2006/relationships" id="258" r:id="R5a967c3586cc467f"/>
    <p:sldId xmlns:r="http://schemas.openxmlformats.org/officeDocument/2006/relationships" id="259" r:id="R55f937b5b5b14923"/>
    <p:sldId xmlns:r="http://schemas.openxmlformats.org/officeDocument/2006/relationships" id="260" r:id="Red011cd3e2db40ea"/>
    <p:sldId xmlns:r="http://schemas.openxmlformats.org/officeDocument/2006/relationships" id="261" r:id="R5d7548f951e04ceb"/>
    <p:sldId xmlns:r="http://schemas.openxmlformats.org/officeDocument/2006/relationships" id="262" r:id="R6620c16c3117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aab5f5f4b42ba" /><Relationship Type="http://schemas.openxmlformats.org/officeDocument/2006/relationships/slide" Target="/ppt/slides/slide1.xml" Id="R0e6cf8c59f0e4761" /><Relationship Type="http://schemas.openxmlformats.org/officeDocument/2006/relationships/slide" Target="/ppt/slides/slide2.xml" Id="R828d4b9631744073" /><Relationship Type="http://schemas.openxmlformats.org/officeDocument/2006/relationships/slide" Target="/ppt/slides/slide3.xml" Id="R5a967c3586cc467f" /><Relationship Type="http://schemas.openxmlformats.org/officeDocument/2006/relationships/slide" Target="/ppt/slides/slide4.xml" Id="R55f937b5b5b14923" /><Relationship Type="http://schemas.openxmlformats.org/officeDocument/2006/relationships/slide" Target="/ppt/slides/slide5.xml" Id="Red011cd3e2db40ea" /><Relationship Type="http://schemas.openxmlformats.org/officeDocument/2006/relationships/slide" Target="/ppt/slides/slide6.xml" Id="R5d7548f951e04ceb" /><Relationship Type="http://schemas.openxmlformats.org/officeDocument/2006/relationships/slide" Target="/ppt/slides/slide7.xml" Id="R6620c16c3117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1051532b6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becfc5624839" /><Relationship Type="http://schemas.openxmlformats.org/officeDocument/2006/relationships/theme" Target="/ppt/slideMasters/theme/theme1.xml" Id="R61a060c1cf73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3becfc562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ac576623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ecc144ebf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25d28fd7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36a0a7b15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5648680f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f206ba54b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a61e0cb6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