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97a2d7aaf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be1a4c1044c43"/>
  </p:sldMasterIdLst>
  <p:sldIdLst>
    <p:sldId xmlns:r="http://schemas.openxmlformats.org/officeDocument/2006/relationships" id="256" r:id="R8cc7db86bce94519"/>
    <p:sldId xmlns:r="http://schemas.openxmlformats.org/officeDocument/2006/relationships" id="257" r:id="Rcce50c74aabd4f5b"/>
    <p:sldId xmlns:r="http://schemas.openxmlformats.org/officeDocument/2006/relationships" id="258" r:id="R0d52d83b09994a7b"/>
    <p:sldId xmlns:r="http://schemas.openxmlformats.org/officeDocument/2006/relationships" id="259" r:id="Rb0bc967df7b24b37"/>
    <p:sldId xmlns:r="http://schemas.openxmlformats.org/officeDocument/2006/relationships" id="260" r:id="R7fc8d80d91534378"/>
    <p:sldId xmlns:r="http://schemas.openxmlformats.org/officeDocument/2006/relationships" id="261" r:id="Re136e1b1b27a4be7"/>
    <p:sldId xmlns:r="http://schemas.openxmlformats.org/officeDocument/2006/relationships" id="262" r:id="R3fb861484af7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be1a4c1044c43" /><Relationship Type="http://schemas.openxmlformats.org/officeDocument/2006/relationships/slide" Target="/ppt/slides/slide1.xml" Id="R8cc7db86bce94519" /><Relationship Type="http://schemas.openxmlformats.org/officeDocument/2006/relationships/slide" Target="/ppt/slides/slide2.xml" Id="Rcce50c74aabd4f5b" /><Relationship Type="http://schemas.openxmlformats.org/officeDocument/2006/relationships/slide" Target="/ppt/slides/slide3.xml" Id="R0d52d83b09994a7b" /><Relationship Type="http://schemas.openxmlformats.org/officeDocument/2006/relationships/slide" Target="/ppt/slides/slide4.xml" Id="Rb0bc967df7b24b37" /><Relationship Type="http://schemas.openxmlformats.org/officeDocument/2006/relationships/slide" Target="/ppt/slides/slide5.xml" Id="R7fc8d80d91534378" /><Relationship Type="http://schemas.openxmlformats.org/officeDocument/2006/relationships/slide" Target="/ppt/slides/slide6.xml" Id="Re136e1b1b27a4be7" /><Relationship Type="http://schemas.openxmlformats.org/officeDocument/2006/relationships/slide" Target="/ppt/slides/slide7.xml" Id="R3fb861484af7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2b1a0df53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8d8c061e44f4d" /><Relationship Type="http://schemas.openxmlformats.org/officeDocument/2006/relationships/theme" Target="/ppt/slideMasters/theme/theme1.xml" Id="R60382b5a0bc0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8d8c061e4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4314ada8f41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2cb899c4b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c296fd6a4a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ca4c113404d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689203c3d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3dbd41986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e7321e909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STAVENES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827 585 912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STAVENES &amp; CO AS</a:t>
            </a:r>
          </a:p>
        </p:txBody>
      </p:sp>
    </p:spTree>
  </p:cSld>
  <p:clrMapOvr>
    <a:masterClrMapping xmlns:a="http://schemas.openxmlformats.org/drawingml/2006/main"/>
  </p:clrMapOvr>
</p:sld>
</file>