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6220ae7b748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74f5ca40ac410f"/>
  </p:sldMasterIdLst>
  <p:sldIdLst>
    <p:sldId xmlns:r="http://schemas.openxmlformats.org/officeDocument/2006/relationships" id="256" r:id="R2eecb65d16854d1f"/>
    <p:sldId xmlns:r="http://schemas.openxmlformats.org/officeDocument/2006/relationships" id="257" r:id="R844f74ea669a4b4c"/>
    <p:sldId xmlns:r="http://schemas.openxmlformats.org/officeDocument/2006/relationships" id="258" r:id="R9f30f5dc01ee4152"/>
    <p:sldId xmlns:r="http://schemas.openxmlformats.org/officeDocument/2006/relationships" id="259" r:id="R9637dd48cb1f4936"/>
    <p:sldId xmlns:r="http://schemas.openxmlformats.org/officeDocument/2006/relationships" id="260" r:id="R1b4755bb229c409b"/>
    <p:sldId xmlns:r="http://schemas.openxmlformats.org/officeDocument/2006/relationships" id="261" r:id="R8f268be23991477c"/>
    <p:sldId xmlns:r="http://schemas.openxmlformats.org/officeDocument/2006/relationships" id="262" r:id="R0eeadd72daa64c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4f5ca40ac410f" /><Relationship Type="http://schemas.openxmlformats.org/officeDocument/2006/relationships/slide" Target="/ppt/slides/slide1.xml" Id="R2eecb65d16854d1f" /><Relationship Type="http://schemas.openxmlformats.org/officeDocument/2006/relationships/slide" Target="/ppt/slides/slide2.xml" Id="R844f74ea669a4b4c" /><Relationship Type="http://schemas.openxmlformats.org/officeDocument/2006/relationships/slide" Target="/ppt/slides/slide3.xml" Id="R9f30f5dc01ee4152" /><Relationship Type="http://schemas.openxmlformats.org/officeDocument/2006/relationships/slide" Target="/ppt/slides/slide4.xml" Id="R9637dd48cb1f4936" /><Relationship Type="http://schemas.openxmlformats.org/officeDocument/2006/relationships/slide" Target="/ppt/slides/slide5.xml" Id="R1b4755bb229c409b" /><Relationship Type="http://schemas.openxmlformats.org/officeDocument/2006/relationships/slide" Target="/ppt/slides/slide6.xml" Id="R8f268be23991477c" /><Relationship Type="http://schemas.openxmlformats.org/officeDocument/2006/relationships/slide" Target="/ppt/slides/slide7.xml" Id="R0eeadd72daa64c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11c24e3304f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34f13f98040cc" /><Relationship Type="http://schemas.openxmlformats.org/officeDocument/2006/relationships/theme" Target="/ppt/slideMasters/theme/theme1.xml" Id="R397337224ce748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434f13f98040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b540a20b3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cc8481fb2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1b71c78ef47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4f14d975c4c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83820f5454d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e8a69b81d4d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2ff1b8fc745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OHR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67 208 445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763 323 067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783 163 864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827 504 912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