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080ba2324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2ed8e7c874076"/>
  </p:sldMasterIdLst>
  <p:sldIdLst>
    <p:sldId xmlns:r="http://schemas.openxmlformats.org/officeDocument/2006/relationships" id="256" r:id="R0507a14e16cc4b52"/>
    <p:sldId xmlns:r="http://schemas.openxmlformats.org/officeDocument/2006/relationships" id="257" r:id="R4480db22d24743f3"/>
    <p:sldId xmlns:r="http://schemas.openxmlformats.org/officeDocument/2006/relationships" id="258" r:id="R00853f2cb8184030"/>
    <p:sldId xmlns:r="http://schemas.openxmlformats.org/officeDocument/2006/relationships" id="259" r:id="R4b9785c498d84191"/>
    <p:sldId xmlns:r="http://schemas.openxmlformats.org/officeDocument/2006/relationships" id="260" r:id="R65249c4e6ab6475c"/>
    <p:sldId xmlns:r="http://schemas.openxmlformats.org/officeDocument/2006/relationships" id="261" r:id="Rea38c4a5e0e24f6c"/>
    <p:sldId xmlns:r="http://schemas.openxmlformats.org/officeDocument/2006/relationships" id="262" r:id="Rde94605505fd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2ed8e7c874076" /><Relationship Type="http://schemas.openxmlformats.org/officeDocument/2006/relationships/slide" Target="/ppt/slides/slide1.xml" Id="R0507a14e16cc4b52" /><Relationship Type="http://schemas.openxmlformats.org/officeDocument/2006/relationships/slide" Target="/ppt/slides/slide2.xml" Id="R4480db22d24743f3" /><Relationship Type="http://schemas.openxmlformats.org/officeDocument/2006/relationships/slide" Target="/ppt/slides/slide3.xml" Id="R00853f2cb8184030" /><Relationship Type="http://schemas.openxmlformats.org/officeDocument/2006/relationships/slide" Target="/ppt/slides/slide4.xml" Id="R4b9785c498d84191" /><Relationship Type="http://schemas.openxmlformats.org/officeDocument/2006/relationships/slide" Target="/ppt/slides/slide5.xml" Id="R65249c4e6ab6475c" /><Relationship Type="http://schemas.openxmlformats.org/officeDocument/2006/relationships/slide" Target="/ppt/slides/slide6.xml" Id="Rea38c4a5e0e24f6c" /><Relationship Type="http://schemas.openxmlformats.org/officeDocument/2006/relationships/slide" Target="/ppt/slides/slide7.xml" Id="Rde94605505fd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fbff62303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ce85050c412f" /><Relationship Type="http://schemas.openxmlformats.org/officeDocument/2006/relationships/theme" Target="/ppt/slideMasters/theme/theme1.xml" Id="R966bdf4ec722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5ce85050c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a2afdbb2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0faaee99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8b22fe0e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2850de33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2fe05608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1da2bcd2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fd8bf664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