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4d798ae4e2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1df9f146e64341"/>
  </p:sldMasterIdLst>
  <p:sldIdLst>
    <p:sldId xmlns:r="http://schemas.openxmlformats.org/officeDocument/2006/relationships" id="256" r:id="R22ac7f144ecd4b20"/>
    <p:sldId xmlns:r="http://schemas.openxmlformats.org/officeDocument/2006/relationships" id="257" r:id="R92d022aa1df845a6"/>
    <p:sldId xmlns:r="http://schemas.openxmlformats.org/officeDocument/2006/relationships" id="258" r:id="R0fd6c9fb7eb34db4"/>
    <p:sldId xmlns:r="http://schemas.openxmlformats.org/officeDocument/2006/relationships" id="259" r:id="R1698bd6c6428477a"/>
    <p:sldId xmlns:r="http://schemas.openxmlformats.org/officeDocument/2006/relationships" id="260" r:id="Rcb05c8ae414c4c33"/>
    <p:sldId xmlns:r="http://schemas.openxmlformats.org/officeDocument/2006/relationships" id="261" r:id="R3a5a3387f1af48b6"/>
    <p:sldId xmlns:r="http://schemas.openxmlformats.org/officeDocument/2006/relationships" id="262" r:id="Re457633f1765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df9f146e64341" /><Relationship Type="http://schemas.openxmlformats.org/officeDocument/2006/relationships/slide" Target="/ppt/slides/slide1.xml" Id="R22ac7f144ecd4b20" /><Relationship Type="http://schemas.openxmlformats.org/officeDocument/2006/relationships/slide" Target="/ppt/slides/slide2.xml" Id="R92d022aa1df845a6" /><Relationship Type="http://schemas.openxmlformats.org/officeDocument/2006/relationships/slide" Target="/ppt/slides/slide3.xml" Id="R0fd6c9fb7eb34db4" /><Relationship Type="http://schemas.openxmlformats.org/officeDocument/2006/relationships/slide" Target="/ppt/slides/slide4.xml" Id="R1698bd6c6428477a" /><Relationship Type="http://schemas.openxmlformats.org/officeDocument/2006/relationships/slide" Target="/ppt/slides/slide5.xml" Id="Rcb05c8ae414c4c33" /><Relationship Type="http://schemas.openxmlformats.org/officeDocument/2006/relationships/slide" Target="/ppt/slides/slide6.xml" Id="R3a5a3387f1af48b6" /><Relationship Type="http://schemas.openxmlformats.org/officeDocument/2006/relationships/slide" Target="/ppt/slides/slide7.xml" Id="Re457633f1765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f533bfef6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56c685fa24f22" /><Relationship Type="http://schemas.openxmlformats.org/officeDocument/2006/relationships/theme" Target="/ppt/slideMasters/theme/theme1.xml" Id="R9b5cc0eb27654c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a56c685fa2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bb1706a30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ccb46666e46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91cee1a55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4cbe8823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f5619676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c580f481948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5af14cdfd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KVANTIA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9 538 154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56 231 007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HAFA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827 070 092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VENTURES AS</a:t>
            </a:r>
          </a:p>
        </p:txBody>
      </p:sp>
    </p:spTree>
  </p:cSld>
  <p:clrMapOvr>
    <a:masterClrMapping xmlns:a="http://schemas.openxmlformats.org/drawingml/2006/main"/>
  </p:clrMapOvr>
</p:sld>
</file>