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4e7c17fd9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db38f8cf14b6e"/>
  </p:sldMasterIdLst>
  <p:sldIdLst>
    <p:sldId xmlns:r="http://schemas.openxmlformats.org/officeDocument/2006/relationships" id="256" r:id="R7ec0c5748e2742c6"/>
    <p:sldId xmlns:r="http://schemas.openxmlformats.org/officeDocument/2006/relationships" id="257" r:id="R8dcf269018174bc8"/>
    <p:sldId xmlns:r="http://schemas.openxmlformats.org/officeDocument/2006/relationships" id="258" r:id="Rf73d856ab256439b"/>
    <p:sldId xmlns:r="http://schemas.openxmlformats.org/officeDocument/2006/relationships" id="259" r:id="R2bf6e5fb8b5442b9"/>
    <p:sldId xmlns:r="http://schemas.openxmlformats.org/officeDocument/2006/relationships" id="260" r:id="Ra00fa4f64ab64f68"/>
    <p:sldId xmlns:r="http://schemas.openxmlformats.org/officeDocument/2006/relationships" id="261" r:id="R0112f54113a2464b"/>
    <p:sldId xmlns:r="http://schemas.openxmlformats.org/officeDocument/2006/relationships" id="262" r:id="R56b184ddc6ac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db38f8cf14b6e" /><Relationship Type="http://schemas.openxmlformats.org/officeDocument/2006/relationships/slide" Target="/ppt/slides/slide1.xml" Id="R7ec0c5748e2742c6" /><Relationship Type="http://schemas.openxmlformats.org/officeDocument/2006/relationships/slide" Target="/ppt/slides/slide2.xml" Id="R8dcf269018174bc8" /><Relationship Type="http://schemas.openxmlformats.org/officeDocument/2006/relationships/slide" Target="/ppt/slides/slide3.xml" Id="Rf73d856ab256439b" /><Relationship Type="http://schemas.openxmlformats.org/officeDocument/2006/relationships/slide" Target="/ppt/slides/slide4.xml" Id="R2bf6e5fb8b5442b9" /><Relationship Type="http://schemas.openxmlformats.org/officeDocument/2006/relationships/slide" Target="/ppt/slides/slide5.xml" Id="Ra00fa4f64ab64f68" /><Relationship Type="http://schemas.openxmlformats.org/officeDocument/2006/relationships/slide" Target="/ppt/slides/slide6.xml" Id="R0112f54113a2464b" /><Relationship Type="http://schemas.openxmlformats.org/officeDocument/2006/relationships/slide" Target="/ppt/slides/slide7.xml" Id="R56b184ddc6ac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a20ec6ce0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cd7a8f9ef4113" /><Relationship Type="http://schemas.openxmlformats.org/officeDocument/2006/relationships/theme" Target="/ppt/slideMasters/theme/theme1.xml" Id="Rb17521c6d1e7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cd7a8f9ef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91f9321d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ba1cd4863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56a305d76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0ba6eaabe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db1269ee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f4b6b14a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14bcb765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GUNN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 Eva Jørgensen, Hagaveien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