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cb5657bf444e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1aab4f4ca44b6e"/>
  </p:sldMasterIdLst>
  <p:sldIdLst>
    <p:sldId xmlns:r="http://schemas.openxmlformats.org/officeDocument/2006/relationships" id="256" r:id="R9e71bbbcc16f427a"/>
    <p:sldId xmlns:r="http://schemas.openxmlformats.org/officeDocument/2006/relationships" id="257" r:id="Ra89b14a1a1c44b00"/>
    <p:sldId xmlns:r="http://schemas.openxmlformats.org/officeDocument/2006/relationships" id="258" r:id="R7e695e2b55b54f19"/>
    <p:sldId xmlns:r="http://schemas.openxmlformats.org/officeDocument/2006/relationships" id="259" r:id="R75e7f9af1e484d95"/>
    <p:sldId xmlns:r="http://schemas.openxmlformats.org/officeDocument/2006/relationships" id="260" r:id="Rf39544ce8df04753"/>
    <p:sldId xmlns:r="http://schemas.openxmlformats.org/officeDocument/2006/relationships" id="261" r:id="R956606db5e154c49"/>
    <p:sldId xmlns:r="http://schemas.openxmlformats.org/officeDocument/2006/relationships" id="262" r:id="R90f9eb45f10b49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aab4f4ca44b6e" /><Relationship Type="http://schemas.openxmlformats.org/officeDocument/2006/relationships/slide" Target="/ppt/slides/slide1.xml" Id="R9e71bbbcc16f427a" /><Relationship Type="http://schemas.openxmlformats.org/officeDocument/2006/relationships/slide" Target="/ppt/slides/slide2.xml" Id="Ra89b14a1a1c44b00" /><Relationship Type="http://schemas.openxmlformats.org/officeDocument/2006/relationships/slide" Target="/ppt/slides/slide3.xml" Id="R7e695e2b55b54f19" /><Relationship Type="http://schemas.openxmlformats.org/officeDocument/2006/relationships/slide" Target="/ppt/slides/slide4.xml" Id="R75e7f9af1e484d95" /><Relationship Type="http://schemas.openxmlformats.org/officeDocument/2006/relationships/slide" Target="/ppt/slides/slide5.xml" Id="Rf39544ce8df04753" /><Relationship Type="http://schemas.openxmlformats.org/officeDocument/2006/relationships/slide" Target="/ppt/slides/slide6.xml" Id="R956606db5e154c49" /><Relationship Type="http://schemas.openxmlformats.org/officeDocument/2006/relationships/slide" Target="/ppt/slides/slide7.xml" Id="R90f9eb45f10b49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260230f2345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a270ac8ce4a3d" /><Relationship Type="http://schemas.openxmlformats.org/officeDocument/2006/relationships/theme" Target="/ppt/slideMasters/theme/theme1.xml" Id="Re814a7f5441344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2a270ac8ce4a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34edd4db44b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51cfb499b41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0c7e6ef4845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4da98e2e041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58e3502214f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24e5033354e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87d0d308340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44 821 291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44 987 282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BOSVIK JAN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Tømtesletta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827 008 532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