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073684f021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9ac89f6204bf9"/>
  </p:sldMasterIdLst>
  <p:sldIdLst>
    <p:sldId xmlns:r="http://schemas.openxmlformats.org/officeDocument/2006/relationships" id="256" r:id="Reca196d0a15049b4"/>
    <p:sldId xmlns:r="http://schemas.openxmlformats.org/officeDocument/2006/relationships" id="257" r:id="R3f90dbfea3c74f15"/>
    <p:sldId xmlns:r="http://schemas.openxmlformats.org/officeDocument/2006/relationships" id="258" r:id="R35081dd7a83e4a5f"/>
    <p:sldId xmlns:r="http://schemas.openxmlformats.org/officeDocument/2006/relationships" id="259" r:id="R0bda37edeb12411b"/>
    <p:sldId xmlns:r="http://schemas.openxmlformats.org/officeDocument/2006/relationships" id="260" r:id="R096e87541b8c431e"/>
    <p:sldId xmlns:r="http://schemas.openxmlformats.org/officeDocument/2006/relationships" id="261" r:id="R737f71b40c964e29"/>
    <p:sldId xmlns:r="http://schemas.openxmlformats.org/officeDocument/2006/relationships" id="262" r:id="R4bf44a491041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9ac89f6204bf9" /><Relationship Type="http://schemas.openxmlformats.org/officeDocument/2006/relationships/slide" Target="/ppt/slides/slide1.xml" Id="Reca196d0a15049b4" /><Relationship Type="http://schemas.openxmlformats.org/officeDocument/2006/relationships/slide" Target="/ppt/slides/slide2.xml" Id="R3f90dbfea3c74f15" /><Relationship Type="http://schemas.openxmlformats.org/officeDocument/2006/relationships/slide" Target="/ppt/slides/slide3.xml" Id="R35081dd7a83e4a5f" /><Relationship Type="http://schemas.openxmlformats.org/officeDocument/2006/relationships/slide" Target="/ppt/slides/slide4.xml" Id="R0bda37edeb12411b" /><Relationship Type="http://schemas.openxmlformats.org/officeDocument/2006/relationships/slide" Target="/ppt/slides/slide5.xml" Id="R096e87541b8c431e" /><Relationship Type="http://schemas.openxmlformats.org/officeDocument/2006/relationships/slide" Target="/ppt/slides/slide6.xml" Id="R737f71b40c964e29" /><Relationship Type="http://schemas.openxmlformats.org/officeDocument/2006/relationships/slide" Target="/ppt/slides/slide7.xml" Id="R4bf44a491041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6ded6a839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cc2ef5eb54ab3" /><Relationship Type="http://schemas.openxmlformats.org/officeDocument/2006/relationships/theme" Target="/ppt/slideMasters/theme/theme1.xml" Id="R8e696cfa847046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cc2ef5eb54a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f1e95cf48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1b28d48be4d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080a031b047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8de3069ab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ef658079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d652392314d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426f5389f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MØRKVED HEGGELUND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Kvålsvegen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826 285 672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