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1a7fb779c047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dbfeba8bc84591"/>
  </p:sldMasterIdLst>
  <p:sldIdLst>
    <p:sldId xmlns:r="http://schemas.openxmlformats.org/officeDocument/2006/relationships" id="256" r:id="R1efe50c388ad4358"/>
    <p:sldId xmlns:r="http://schemas.openxmlformats.org/officeDocument/2006/relationships" id="257" r:id="R5962dad53d8d4e68"/>
    <p:sldId xmlns:r="http://schemas.openxmlformats.org/officeDocument/2006/relationships" id="258" r:id="R8b39f5c207304676"/>
    <p:sldId xmlns:r="http://schemas.openxmlformats.org/officeDocument/2006/relationships" id="259" r:id="Rc8d3745c5e9946a5"/>
    <p:sldId xmlns:r="http://schemas.openxmlformats.org/officeDocument/2006/relationships" id="260" r:id="R2f94478a537149a6"/>
    <p:sldId xmlns:r="http://schemas.openxmlformats.org/officeDocument/2006/relationships" id="261" r:id="Rabef4c1f017b4c76"/>
    <p:sldId xmlns:r="http://schemas.openxmlformats.org/officeDocument/2006/relationships" id="262" r:id="Rf8a27dd20cc047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dbfeba8bc84591" /><Relationship Type="http://schemas.openxmlformats.org/officeDocument/2006/relationships/slide" Target="/ppt/slides/slide1.xml" Id="R1efe50c388ad4358" /><Relationship Type="http://schemas.openxmlformats.org/officeDocument/2006/relationships/slide" Target="/ppt/slides/slide2.xml" Id="R5962dad53d8d4e68" /><Relationship Type="http://schemas.openxmlformats.org/officeDocument/2006/relationships/slide" Target="/ppt/slides/slide3.xml" Id="R8b39f5c207304676" /><Relationship Type="http://schemas.openxmlformats.org/officeDocument/2006/relationships/slide" Target="/ppt/slides/slide4.xml" Id="Rc8d3745c5e9946a5" /><Relationship Type="http://schemas.openxmlformats.org/officeDocument/2006/relationships/slide" Target="/ppt/slides/slide5.xml" Id="R2f94478a537149a6" /><Relationship Type="http://schemas.openxmlformats.org/officeDocument/2006/relationships/slide" Target="/ppt/slides/slide6.xml" Id="Rabef4c1f017b4c76" /><Relationship Type="http://schemas.openxmlformats.org/officeDocument/2006/relationships/slide" Target="/ppt/slides/slide7.xml" Id="Rf8a27dd20cc047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44b2e150f341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386df9c1a488b" /><Relationship Type="http://schemas.openxmlformats.org/officeDocument/2006/relationships/theme" Target="/ppt/slideMasters/theme/theme1.xml" Id="Reb6506d0bac44a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4386df9c1a48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f7ecd75e24b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6bab5387948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e610f43834f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e9833645b40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81432ed8f42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116ce113241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067a2719943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AKN INVEST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33 580 827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55 881 498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56 148 549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 KARIN NOGVA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Anton Tschudis vei 53D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826 192 542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AKN INVEST AS</a:t>
            </a:r>
          </a:p>
        </p:txBody>
      </p:sp>
    </p:spTree>
  </p:cSld>
  <p:clrMapOvr>
    <a:masterClrMapping xmlns:a="http://schemas.openxmlformats.org/drawingml/2006/main"/>
  </p:clrMapOvr>
</p:sld>
</file>