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b2bad852e6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4f1eea2d4647b1"/>
  </p:sldMasterIdLst>
  <p:sldIdLst>
    <p:sldId xmlns:r="http://schemas.openxmlformats.org/officeDocument/2006/relationships" id="256" r:id="R0c1ab77fa54d4108"/>
    <p:sldId xmlns:r="http://schemas.openxmlformats.org/officeDocument/2006/relationships" id="257" r:id="R2012019c3b0949e5"/>
    <p:sldId xmlns:r="http://schemas.openxmlformats.org/officeDocument/2006/relationships" id="258" r:id="R51fa7e9108194822"/>
    <p:sldId xmlns:r="http://schemas.openxmlformats.org/officeDocument/2006/relationships" id="259" r:id="R75c5e9825ad845b3"/>
    <p:sldId xmlns:r="http://schemas.openxmlformats.org/officeDocument/2006/relationships" id="260" r:id="R30bbe028649e4026"/>
    <p:sldId xmlns:r="http://schemas.openxmlformats.org/officeDocument/2006/relationships" id="261" r:id="R5ce5e18a9f5846e0"/>
    <p:sldId xmlns:r="http://schemas.openxmlformats.org/officeDocument/2006/relationships" id="262" r:id="R641b5bf165c04f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f1eea2d4647b1" /><Relationship Type="http://schemas.openxmlformats.org/officeDocument/2006/relationships/slide" Target="/ppt/slides/slide1.xml" Id="R0c1ab77fa54d4108" /><Relationship Type="http://schemas.openxmlformats.org/officeDocument/2006/relationships/slide" Target="/ppt/slides/slide2.xml" Id="R2012019c3b0949e5" /><Relationship Type="http://schemas.openxmlformats.org/officeDocument/2006/relationships/slide" Target="/ppt/slides/slide3.xml" Id="R51fa7e9108194822" /><Relationship Type="http://schemas.openxmlformats.org/officeDocument/2006/relationships/slide" Target="/ppt/slides/slide4.xml" Id="R75c5e9825ad845b3" /><Relationship Type="http://schemas.openxmlformats.org/officeDocument/2006/relationships/slide" Target="/ppt/slides/slide5.xml" Id="R30bbe028649e4026" /><Relationship Type="http://schemas.openxmlformats.org/officeDocument/2006/relationships/slide" Target="/ppt/slides/slide6.xml" Id="R5ce5e18a9f5846e0" /><Relationship Type="http://schemas.openxmlformats.org/officeDocument/2006/relationships/slide" Target="/ppt/slides/slide7.xml" Id="R641b5bf165c04f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7519c090042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000d6424d4233" /><Relationship Type="http://schemas.openxmlformats.org/officeDocument/2006/relationships/theme" Target="/ppt/slideMasters/theme/theme1.xml" Id="R3f2975d3a8a445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d000d6424d42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0eb4546af42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aceb6222642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f0f01f858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37156023b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c05b04dd848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677edc65743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808982724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REVISJON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5 288 463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826 177 292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