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839973d21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8d0e1b13043f1"/>
  </p:sldMasterIdLst>
  <p:sldIdLst>
    <p:sldId xmlns:r="http://schemas.openxmlformats.org/officeDocument/2006/relationships" id="256" r:id="R33e1f0e688f249a6"/>
    <p:sldId xmlns:r="http://schemas.openxmlformats.org/officeDocument/2006/relationships" id="257" r:id="Re8f129edfc01446a"/>
    <p:sldId xmlns:r="http://schemas.openxmlformats.org/officeDocument/2006/relationships" id="258" r:id="R4ba951208cc34aae"/>
    <p:sldId xmlns:r="http://schemas.openxmlformats.org/officeDocument/2006/relationships" id="259" r:id="R30eca5e7eb054889"/>
    <p:sldId xmlns:r="http://schemas.openxmlformats.org/officeDocument/2006/relationships" id="260" r:id="R4e74aa673cff4d45"/>
    <p:sldId xmlns:r="http://schemas.openxmlformats.org/officeDocument/2006/relationships" id="261" r:id="Rae0a47e82ee44331"/>
    <p:sldId xmlns:r="http://schemas.openxmlformats.org/officeDocument/2006/relationships" id="262" r:id="R97415cd02caf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8d0e1b13043f1" /><Relationship Type="http://schemas.openxmlformats.org/officeDocument/2006/relationships/slide" Target="/ppt/slides/slide1.xml" Id="R33e1f0e688f249a6" /><Relationship Type="http://schemas.openxmlformats.org/officeDocument/2006/relationships/slide" Target="/ppt/slides/slide2.xml" Id="Re8f129edfc01446a" /><Relationship Type="http://schemas.openxmlformats.org/officeDocument/2006/relationships/slide" Target="/ppt/slides/slide3.xml" Id="R4ba951208cc34aae" /><Relationship Type="http://schemas.openxmlformats.org/officeDocument/2006/relationships/slide" Target="/ppt/slides/slide4.xml" Id="R30eca5e7eb054889" /><Relationship Type="http://schemas.openxmlformats.org/officeDocument/2006/relationships/slide" Target="/ppt/slides/slide5.xml" Id="R4e74aa673cff4d45" /><Relationship Type="http://schemas.openxmlformats.org/officeDocument/2006/relationships/slide" Target="/ppt/slides/slide6.xml" Id="Rae0a47e82ee44331" /><Relationship Type="http://schemas.openxmlformats.org/officeDocument/2006/relationships/slide" Target="/ppt/slides/slide7.xml" Id="R97415cd02caf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d5983b9a2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5ee48ba5543aa" /><Relationship Type="http://schemas.openxmlformats.org/officeDocument/2006/relationships/theme" Target="/ppt/slideMasters/theme/theme1.xml" Id="Re7944966940a4b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5ee48ba55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abddbe839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95c5cbd62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1cb14a546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5b21d64ae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e9d7992f9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cb510c407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71efc64a4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7 202 535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TORGEIR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Liadal, Øvremovegen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