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6fa82638114b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f22d3d02cc44b4"/>
  </p:sldMasterIdLst>
  <p:sldIdLst>
    <p:sldId xmlns:r="http://schemas.openxmlformats.org/officeDocument/2006/relationships" id="256" r:id="Rcd95a292af714f84"/>
    <p:sldId xmlns:r="http://schemas.openxmlformats.org/officeDocument/2006/relationships" id="257" r:id="R561a84d48d344cb6"/>
    <p:sldId xmlns:r="http://schemas.openxmlformats.org/officeDocument/2006/relationships" id="258" r:id="R4e6b082030db4c81"/>
    <p:sldId xmlns:r="http://schemas.openxmlformats.org/officeDocument/2006/relationships" id="259" r:id="R97b646452a754559"/>
    <p:sldId xmlns:r="http://schemas.openxmlformats.org/officeDocument/2006/relationships" id="260" r:id="Rf49ebf6218d54dbc"/>
    <p:sldId xmlns:r="http://schemas.openxmlformats.org/officeDocument/2006/relationships" id="261" r:id="R4ca7e4682456499e"/>
    <p:sldId xmlns:r="http://schemas.openxmlformats.org/officeDocument/2006/relationships" id="262" r:id="R009d74d4e59548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22d3d02cc44b4" /><Relationship Type="http://schemas.openxmlformats.org/officeDocument/2006/relationships/slide" Target="/ppt/slides/slide1.xml" Id="Rcd95a292af714f84" /><Relationship Type="http://schemas.openxmlformats.org/officeDocument/2006/relationships/slide" Target="/ppt/slides/slide2.xml" Id="R561a84d48d344cb6" /><Relationship Type="http://schemas.openxmlformats.org/officeDocument/2006/relationships/slide" Target="/ppt/slides/slide3.xml" Id="R4e6b082030db4c81" /><Relationship Type="http://schemas.openxmlformats.org/officeDocument/2006/relationships/slide" Target="/ppt/slides/slide4.xml" Id="R97b646452a754559" /><Relationship Type="http://schemas.openxmlformats.org/officeDocument/2006/relationships/slide" Target="/ppt/slides/slide5.xml" Id="Rf49ebf6218d54dbc" /><Relationship Type="http://schemas.openxmlformats.org/officeDocument/2006/relationships/slide" Target="/ppt/slides/slide6.xml" Id="R4ca7e4682456499e" /><Relationship Type="http://schemas.openxmlformats.org/officeDocument/2006/relationships/slide" Target="/ppt/slides/slide7.xml" Id="R009d74d4e59548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b9d3a42ce49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bf69d9025459f" /><Relationship Type="http://schemas.openxmlformats.org/officeDocument/2006/relationships/theme" Target="/ppt/slideMasters/theme/theme1.xml" Id="Rc326ec62e6ff47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cbf69d902545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c95e7b0b441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31faf363344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1483ce06f4a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cf67ca05144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7d6e3373b4e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6a28846824d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de07859a043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TOCAVIMA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TOCAVIMA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465 649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471 891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CARLSEN TORHILD HETLAND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Buggelandsbakken 182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826 159 952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