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9621ae07b241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cc70b2f7f3450e"/>
  </p:sldMasterIdLst>
  <p:sldIdLst>
    <p:sldId xmlns:r="http://schemas.openxmlformats.org/officeDocument/2006/relationships" id="256" r:id="Rcf7df3021a4d4494"/>
    <p:sldId xmlns:r="http://schemas.openxmlformats.org/officeDocument/2006/relationships" id="257" r:id="R3e14be16796c4688"/>
    <p:sldId xmlns:r="http://schemas.openxmlformats.org/officeDocument/2006/relationships" id="258" r:id="R9d30e0262a22416b"/>
    <p:sldId xmlns:r="http://schemas.openxmlformats.org/officeDocument/2006/relationships" id="259" r:id="R30467da6159d4e0d"/>
    <p:sldId xmlns:r="http://schemas.openxmlformats.org/officeDocument/2006/relationships" id="260" r:id="R5319dc28a95d4c86"/>
    <p:sldId xmlns:r="http://schemas.openxmlformats.org/officeDocument/2006/relationships" id="261" r:id="Rdba1f5ff43834a2e"/>
    <p:sldId xmlns:r="http://schemas.openxmlformats.org/officeDocument/2006/relationships" id="262" r:id="R35c5be3ef04945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c70b2f7f3450e" /><Relationship Type="http://schemas.openxmlformats.org/officeDocument/2006/relationships/slide" Target="/ppt/slides/slide1.xml" Id="Rcf7df3021a4d4494" /><Relationship Type="http://schemas.openxmlformats.org/officeDocument/2006/relationships/slide" Target="/ppt/slides/slide2.xml" Id="R3e14be16796c4688" /><Relationship Type="http://schemas.openxmlformats.org/officeDocument/2006/relationships/slide" Target="/ppt/slides/slide3.xml" Id="R9d30e0262a22416b" /><Relationship Type="http://schemas.openxmlformats.org/officeDocument/2006/relationships/slide" Target="/ppt/slides/slide4.xml" Id="R30467da6159d4e0d" /><Relationship Type="http://schemas.openxmlformats.org/officeDocument/2006/relationships/slide" Target="/ppt/slides/slide5.xml" Id="R5319dc28a95d4c86" /><Relationship Type="http://schemas.openxmlformats.org/officeDocument/2006/relationships/slide" Target="/ppt/slides/slide6.xml" Id="Rdba1f5ff43834a2e" /><Relationship Type="http://schemas.openxmlformats.org/officeDocument/2006/relationships/slide" Target="/ppt/slides/slide7.xml" Id="R35c5be3ef04945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b4d052242b4c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50a6821824931" /><Relationship Type="http://schemas.openxmlformats.org/officeDocument/2006/relationships/theme" Target="/ppt/slideMasters/theme/theme1.xml" Id="R15c3038b09c240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f50a68218249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cbc06364649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fcce76a4b49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fca37a30840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6b86466c648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dd0e6be1c4a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c83af295645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26798db414a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SHB INVEST AS ble etablert [år] og holder til i Kolbu.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2 374 743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1 864 256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1 873 595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20 969 489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22 551 633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BERGUM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HVEDING BERGUM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JONATAN SMESTAD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ERLAND HVEDING BERGUM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Skaugerudvegen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2847 Kolbu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826 119 152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SHB INVEST AS</a:t>
            </a:r>
          </a:p>
        </p:txBody>
      </p:sp>
    </p:spTree>
  </p:cSld>
  <p:clrMapOvr>
    <a:masterClrMapping xmlns:a="http://schemas.openxmlformats.org/drawingml/2006/main"/>
  </p:clrMapOvr>
</p:sld>
</file>