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b986b8e30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de742e89e471a"/>
  </p:sldMasterIdLst>
  <p:sldIdLst>
    <p:sldId xmlns:r="http://schemas.openxmlformats.org/officeDocument/2006/relationships" id="256" r:id="R90ebb23457e44a0c"/>
    <p:sldId xmlns:r="http://schemas.openxmlformats.org/officeDocument/2006/relationships" id="257" r:id="R7686babc88384dc4"/>
    <p:sldId xmlns:r="http://schemas.openxmlformats.org/officeDocument/2006/relationships" id="258" r:id="Rfbc51e485daf4042"/>
    <p:sldId xmlns:r="http://schemas.openxmlformats.org/officeDocument/2006/relationships" id="259" r:id="R4d7c6783e63a489d"/>
    <p:sldId xmlns:r="http://schemas.openxmlformats.org/officeDocument/2006/relationships" id="260" r:id="Rff24dd7e33e34191"/>
    <p:sldId xmlns:r="http://schemas.openxmlformats.org/officeDocument/2006/relationships" id="261" r:id="R7fd7ebca1a74499f"/>
    <p:sldId xmlns:r="http://schemas.openxmlformats.org/officeDocument/2006/relationships" id="262" r:id="Rf1fe7e5744f2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de742e89e471a" /><Relationship Type="http://schemas.openxmlformats.org/officeDocument/2006/relationships/slide" Target="/ppt/slides/slide1.xml" Id="R90ebb23457e44a0c" /><Relationship Type="http://schemas.openxmlformats.org/officeDocument/2006/relationships/slide" Target="/ppt/slides/slide2.xml" Id="R7686babc88384dc4" /><Relationship Type="http://schemas.openxmlformats.org/officeDocument/2006/relationships/slide" Target="/ppt/slides/slide3.xml" Id="Rfbc51e485daf4042" /><Relationship Type="http://schemas.openxmlformats.org/officeDocument/2006/relationships/slide" Target="/ppt/slides/slide4.xml" Id="R4d7c6783e63a489d" /><Relationship Type="http://schemas.openxmlformats.org/officeDocument/2006/relationships/slide" Target="/ppt/slides/slide5.xml" Id="Rff24dd7e33e34191" /><Relationship Type="http://schemas.openxmlformats.org/officeDocument/2006/relationships/slide" Target="/ppt/slides/slide6.xml" Id="R7fd7ebca1a74499f" /><Relationship Type="http://schemas.openxmlformats.org/officeDocument/2006/relationships/slide" Target="/ppt/slides/slide7.xml" Id="Rf1fe7e5744f2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d56aec1d9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7b2ead92e40d2" /><Relationship Type="http://schemas.openxmlformats.org/officeDocument/2006/relationships/theme" Target="/ppt/slideMasters/theme/theme1.xml" Id="R0b68f64830af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7b2ead92e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3b298411c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386783a34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360683abc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3d65c63c4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5ae10478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895329607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83882eb6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3 869 288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66 296 398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68 885 715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STINE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826 097 582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2 AS</a:t>
            </a:r>
          </a:p>
        </p:txBody>
      </p:sp>
    </p:spTree>
  </p:cSld>
  <p:clrMapOvr>
    <a:masterClrMapping xmlns:a="http://schemas.openxmlformats.org/drawingml/2006/main"/>
  </p:clrMapOvr>
</p:sld>
</file>