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c34c521e0248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6b80ac3fba467e"/>
  </p:sldMasterIdLst>
  <p:sldIdLst>
    <p:sldId xmlns:r="http://schemas.openxmlformats.org/officeDocument/2006/relationships" id="256" r:id="R0dd4a2775c58464f"/>
    <p:sldId xmlns:r="http://schemas.openxmlformats.org/officeDocument/2006/relationships" id="257" r:id="R23c5d79e7e7c40a5"/>
    <p:sldId xmlns:r="http://schemas.openxmlformats.org/officeDocument/2006/relationships" id="258" r:id="Rf348943498eb44a2"/>
    <p:sldId xmlns:r="http://schemas.openxmlformats.org/officeDocument/2006/relationships" id="259" r:id="R78282f0475d74ad4"/>
    <p:sldId xmlns:r="http://schemas.openxmlformats.org/officeDocument/2006/relationships" id="260" r:id="Re6c8f44b8fbb4e09"/>
    <p:sldId xmlns:r="http://schemas.openxmlformats.org/officeDocument/2006/relationships" id="261" r:id="Rb47d8a19f8f14e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6b80ac3fba467e" /><Relationship Type="http://schemas.openxmlformats.org/officeDocument/2006/relationships/slide" Target="/ppt/slides/slide1.xml" Id="R0dd4a2775c58464f" /><Relationship Type="http://schemas.openxmlformats.org/officeDocument/2006/relationships/slide" Target="/ppt/slides/slide2.xml" Id="R23c5d79e7e7c40a5" /><Relationship Type="http://schemas.openxmlformats.org/officeDocument/2006/relationships/slide" Target="/ppt/slides/slide3.xml" Id="Rf348943498eb44a2" /><Relationship Type="http://schemas.openxmlformats.org/officeDocument/2006/relationships/slide" Target="/ppt/slides/slide4.xml" Id="R78282f0475d74ad4" /><Relationship Type="http://schemas.openxmlformats.org/officeDocument/2006/relationships/slide" Target="/ppt/slides/slide5.xml" Id="Re6c8f44b8fbb4e09" /><Relationship Type="http://schemas.openxmlformats.org/officeDocument/2006/relationships/slide" Target="/ppt/slides/slide6.xml" Id="Rb47d8a19f8f14e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15ea0857445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e337a8d0e486a" /><Relationship Type="http://schemas.openxmlformats.org/officeDocument/2006/relationships/theme" Target="/ppt/slideMasters/theme/theme1.xml" Id="Re8478a9fd9b64a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be337a8d0e48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2afd9ed4149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a9eba4c2647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4c17df6204b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261c7ebb341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37408293142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61d1fcfc045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826 097 582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