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e46af2926c46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d1de513318485a"/>
  </p:sldMasterIdLst>
  <p:sldIdLst>
    <p:sldId xmlns:r="http://schemas.openxmlformats.org/officeDocument/2006/relationships" id="256" r:id="R2d5eb919cf294643"/>
    <p:sldId xmlns:r="http://schemas.openxmlformats.org/officeDocument/2006/relationships" id="257" r:id="R5977b46298ab49a9"/>
    <p:sldId xmlns:r="http://schemas.openxmlformats.org/officeDocument/2006/relationships" id="258" r:id="R5dda7f55caa742d7"/>
    <p:sldId xmlns:r="http://schemas.openxmlformats.org/officeDocument/2006/relationships" id="259" r:id="R38c5e00028b445e9"/>
    <p:sldId xmlns:r="http://schemas.openxmlformats.org/officeDocument/2006/relationships" id="260" r:id="R88ff300002144bc5"/>
    <p:sldId xmlns:r="http://schemas.openxmlformats.org/officeDocument/2006/relationships" id="261" r:id="R998a1861ec6d4800"/>
    <p:sldId xmlns:r="http://schemas.openxmlformats.org/officeDocument/2006/relationships" id="262" r:id="R42ae5f8794d14b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d1de513318485a" /><Relationship Type="http://schemas.openxmlformats.org/officeDocument/2006/relationships/slide" Target="/ppt/slides/slide1.xml" Id="R2d5eb919cf294643" /><Relationship Type="http://schemas.openxmlformats.org/officeDocument/2006/relationships/slide" Target="/ppt/slides/slide2.xml" Id="R5977b46298ab49a9" /><Relationship Type="http://schemas.openxmlformats.org/officeDocument/2006/relationships/slide" Target="/ppt/slides/slide3.xml" Id="R5dda7f55caa742d7" /><Relationship Type="http://schemas.openxmlformats.org/officeDocument/2006/relationships/slide" Target="/ppt/slides/slide4.xml" Id="R38c5e00028b445e9" /><Relationship Type="http://schemas.openxmlformats.org/officeDocument/2006/relationships/slide" Target="/ppt/slides/slide5.xml" Id="R88ff300002144bc5" /><Relationship Type="http://schemas.openxmlformats.org/officeDocument/2006/relationships/slide" Target="/ppt/slides/slide6.xml" Id="R998a1861ec6d4800" /><Relationship Type="http://schemas.openxmlformats.org/officeDocument/2006/relationships/slide" Target="/ppt/slides/slide7.xml" Id="R42ae5f8794d14b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46384fba244f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b44df40be42f0" /><Relationship Type="http://schemas.openxmlformats.org/officeDocument/2006/relationships/theme" Target="/ppt/slideMasters/theme/theme1.xml" Id="R7f1cb390e22441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4b44df40be42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8c4a54de249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54bb040fc4a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40ecf5b984a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875ad71fb4a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82e39bded44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4a3c39da844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148da978f42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 TIP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 TIP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 TIP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 TIP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 TIP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 TIP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644 381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1 008 416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1 143 320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 TIP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RUUD SIGMUND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 TIP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Fjellveien 13B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825 948 252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 TIP AS</a:t>
            </a:r>
          </a:p>
        </p:txBody>
      </p:sp>
    </p:spTree>
  </p:cSld>
  <p:clrMapOvr>
    <a:masterClrMapping xmlns:a="http://schemas.openxmlformats.org/drawingml/2006/main"/>
  </p:clrMapOvr>
</p:sld>
</file>