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f22239e8854f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9eb73ec4fc45cb"/>
  </p:sldMasterIdLst>
  <p:sldIdLst>
    <p:sldId xmlns:r="http://schemas.openxmlformats.org/officeDocument/2006/relationships" id="256" r:id="Rbcc6fce6b2db4e1e"/>
    <p:sldId xmlns:r="http://schemas.openxmlformats.org/officeDocument/2006/relationships" id="257" r:id="R15ceeab01c874759"/>
    <p:sldId xmlns:r="http://schemas.openxmlformats.org/officeDocument/2006/relationships" id="258" r:id="R5203b8a52c8242c0"/>
    <p:sldId xmlns:r="http://schemas.openxmlformats.org/officeDocument/2006/relationships" id="259" r:id="R0173222ae8234c24"/>
    <p:sldId xmlns:r="http://schemas.openxmlformats.org/officeDocument/2006/relationships" id="260" r:id="Redbb895248724010"/>
    <p:sldId xmlns:r="http://schemas.openxmlformats.org/officeDocument/2006/relationships" id="261" r:id="R1d0d89d5dc774c7b"/>
    <p:sldId xmlns:r="http://schemas.openxmlformats.org/officeDocument/2006/relationships" id="262" r:id="Rb94cee018fda4d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9eb73ec4fc45cb" /><Relationship Type="http://schemas.openxmlformats.org/officeDocument/2006/relationships/slide" Target="/ppt/slides/slide1.xml" Id="Rbcc6fce6b2db4e1e" /><Relationship Type="http://schemas.openxmlformats.org/officeDocument/2006/relationships/slide" Target="/ppt/slides/slide2.xml" Id="R15ceeab01c874759" /><Relationship Type="http://schemas.openxmlformats.org/officeDocument/2006/relationships/slide" Target="/ppt/slides/slide3.xml" Id="R5203b8a52c8242c0" /><Relationship Type="http://schemas.openxmlformats.org/officeDocument/2006/relationships/slide" Target="/ppt/slides/slide4.xml" Id="R0173222ae8234c24" /><Relationship Type="http://schemas.openxmlformats.org/officeDocument/2006/relationships/slide" Target="/ppt/slides/slide5.xml" Id="Redbb895248724010" /><Relationship Type="http://schemas.openxmlformats.org/officeDocument/2006/relationships/slide" Target="/ppt/slides/slide6.xml" Id="R1d0d89d5dc774c7b" /><Relationship Type="http://schemas.openxmlformats.org/officeDocument/2006/relationships/slide" Target="/ppt/slides/slide7.xml" Id="Rb94cee018fda4d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5a6365cb9945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2353883914bb8" /><Relationship Type="http://schemas.openxmlformats.org/officeDocument/2006/relationships/theme" Target="/ppt/slideMasters/theme/theme1.xml" Id="R110c27ab452c4a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b2353883914b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4214411774f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51e250dc94e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233f51b2147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a03fee13443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987ec41dc4d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360a5004341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e46628a6a41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SIXTEN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SIXTEN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4 120 770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49 878 562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49 902 706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RISAN JOHANNA NORA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825 925 732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