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69acd507ff40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30f7c08d83443b"/>
  </p:sldMasterIdLst>
  <p:sldIdLst>
    <p:sldId xmlns:r="http://schemas.openxmlformats.org/officeDocument/2006/relationships" id="256" r:id="R47cbc48dc4f24710"/>
    <p:sldId xmlns:r="http://schemas.openxmlformats.org/officeDocument/2006/relationships" id="257" r:id="Ra535c5fdf6cd4645"/>
    <p:sldId xmlns:r="http://schemas.openxmlformats.org/officeDocument/2006/relationships" id="258" r:id="R3d2ec3c9f56f409d"/>
    <p:sldId xmlns:r="http://schemas.openxmlformats.org/officeDocument/2006/relationships" id="259" r:id="Raf900e2ed9fc4347"/>
    <p:sldId xmlns:r="http://schemas.openxmlformats.org/officeDocument/2006/relationships" id="260" r:id="Ra1b55d9cb1494bd4"/>
    <p:sldId xmlns:r="http://schemas.openxmlformats.org/officeDocument/2006/relationships" id="261" r:id="R0ef82728631e4b5f"/>
    <p:sldId xmlns:r="http://schemas.openxmlformats.org/officeDocument/2006/relationships" id="262" r:id="Rd8178e2a2b814d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30f7c08d83443b" /><Relationship Type="http://schemas.openxmlformats.org/officeDocument/2006/relationships/slide" Target="/ppt/slides/slide1.xml" Id="R47cbc48dc4f24710" /><Relationship Type="http://schemas.openxmlformats.org/officeDocument/2006/relationships/slide" Target="/ppt/slides/slide2.xml" Id="Ra535c5fdf6cd4645" /><Relationship Type="http://schemas.openxmlformats.org/officeDocument/2006/relationships/slide" Target="/ppt/slides/slide3.xml" Id="R3d2ec3c9f56f409d" /><Relationship Type="http://schemas.openxmlformats.org/officeDocument/2006/relationships/slide" Target="/ppt/slides/slide4.xml" Id="Raf900e2ed9fc4347" /><Relationship Type="http://schemas.openxmlformats.org/officeDocument/2006/relationships/slide" Target="/ppt/slides/slide5.xml" Id="Ra1b55d9cb1494bd4" /><Relationship Type="http://schemas.openxmlformats.org/officeDocument/2006/relationships/slide" Target="/ppt/slides/slide6.xml" Id="R0ef82728631e4b5f" /><Relationship Type="http://schemas.openxmlformats.org/officeDocument/2006/relationships/slide" Target="/ppt/slides/slide7.xml" Id="Rd8178e2a2b814d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de4be71fe148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a1fa60cee40d9" /><Relationship Type="http://schemas.openxmlformats.org/officeDocument/2006/relationships/theme" Target="/ppt/slideMasters/theme/theme1.xml" Id="R5b2cb5d513b144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4a1fa60cee40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e6955652645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6f2151c834d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33ec75f1b4b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aaef203e746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c2fd72ead4d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005b29f804c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b38b6919447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BALLABROMBIR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BALLABROMBIR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BALLABROMBIR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BALLABROMBIR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BALLABROMBIR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BALLABROMBIR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1 191 229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BALLABROMBIR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VIGGO VENN IN VEST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LAAGEN DAMPSKIBSSELSKAB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KUMAR IN VEST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BALLABROMBIR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Treschows gate 2F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825 905 162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BALLABROMBIR AS</a:t>
            </a:r>
          </a:p>
        </p:txBody>
      </p:sp>
    </p:spTree>
  </p:cSld>
  <p:clrMapOvr>
    <a:masterClrMapping xmlns:a="http://schemas.openxmlformats.org/drawingml/2006/main"/>
  </p:clrMapOvr>
</p:sld>
</file>