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611aaa139664e3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ffdab1cc19e4af7"/>
  </p:sldMasterIdLst>
  <p:sldIdLst>
    <p:sldId xmlns:r="http://schemas.openxmlformats.org/officeDocument/2006/relationships" id="256" r:id="Ra4528afea86d41d8"/>
    <p:sldId xmlns:r="http://schemas.openxmlformats.org/officeDocument/2006/relationships" id="257" r:id="R1d914372f5ba4e89"/>
    <p:sldId xmlns:r="http://schemas.openxmlformats.org/officeDocument/2006/relationships" id="258" r:id="R49a97a3fd3fc4a5d"/>
    <p:sldId xmlns:r="http://schemas.openxmlformats.org/officeDocument/2006/relationships" id="259" r:id="R0f9bac72ecb947be"/>
    <p:sldId xmlns:r="http://schemas.openxmlformats.org/officeDocument/2006/relationships" id="260" r:id="Rae78d314795d4b87"/>
    <p:sldId xmlns:r="http://schemas.openxmlformats.org/officeDocument/2006/relationships" id="261" r:id="R60c9452e59ed41e9"/>
    <p:sldId xmlns:r="http://schemas.openxmlformats.org/officeDocument/2006/relationships" id="262" r:id="R4120d47ac2f845f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fdab1cc19e4af7" /><Relationship Type="http://schemas.openxmlformats.org/officeDocument/2006/relationships/slide" Target="/ppt/slides/slide1.xml" Id="Ra4528afea86d41d8" /><Relationship Type="http://schemas.openxmlformats.org/officeDocument/2006/relationships/slide" Target="/ppt/slides/slide2.xml" Id="R1d914372f5ba4e89" /><Relationship Type="http://schemas.openxmlformats.org/officeDocument/2006/relationships/slide" Target="/ppt/slides/slide3.xml" Id="R49a97a3fd3fc4a5d" /><Relationship Type="http://schemas.openxmlformats.org/officeDocument/2006/relationships/slide" Target="/ppt/slides/slide4.xml" Id="R0f9bac72ecb947be" /><Relationship Type="http://schemas.openxmlformats.org/officeDocument/2006/relationships/slide" Target="/ppt/slides/slide5.xml" Id="Rae78d314795d4b87" /><Relationship Type="http://schemas.openxmlformats.org/officeDocument/2006/relationships/slide" Target="/ppt/slides/slide6.xml" Id="R60c9452e59ed41e9" /><Relationship Type="http://schemas.openxmlformats.org/officeDocument/2006/relationships/slide" Target="/ppt/slides/slide7.xml" Id="R4120d47ac2f845f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b0433e0cb84b2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8b0445f87a4507" /><Relationship Type="http://schemas.openxmlformats.org/officeDocument/2006/relationships/theme" Target="/ppt/slideMasters/theme/theme1.xml" Id="Rac29d73eb84942d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b8b0445f87a450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134130a13f490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a0f5d0ecbd40f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d90232f4984ee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e9d719438342d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de95e348cf47a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6066336446468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5ebcac7cc6499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LACCA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LACCA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LACCA HOLDING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LACCA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LACCA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LACCA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−63 108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6 527 938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49 565 837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49 644 275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LACCA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ANDRÉ JOHANNESSEN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LACCA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Bekkeveien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3236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825 791 132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LACCA HOLDING AS</a:t>
            </a:r>
          </a:p>
        </p:txBody>
      </p:sp>
    </p:spTree>
  </p:cSld>
  <p:clrMapOvr>
    <a:masterClrMapping xmlns:a="http://schemas.openxmlformats.org/drawingml/2006/main"/>
  </p:clrMapOvr>
</p:sld>
</file>