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92c53a01c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0d69d492f4cd1"/>
  </p:sldMasterIdLst>
  <p:sldIdLst>
    <p:sldId xmlns:r="http://schemas.openxmlformats.org/officeDocument/2006/relationships" id="256" r:id="R88c47dea2a774537"/>
    <p:sldId xmlns:r="http://schemas.openxmlformats.org/officeDocument/2006/relationships" id="257" r:id="R71ace3469a054fa6"/>
    <p:sldId xmlns:r="http://schemas.openxmlformats.org/officeDocument/2006/relationships" id="258" r:id="Rf245972b4fea436d"/>
    <p:sldId xmlns:r="http://schemas.openxmlformats.org/officeDocument/2006/relationships" id="259" r:id="R1c006a4e41e94905"/>
    <p:sldId xmlns:r="http://schemas.openxmlformats.org/officeDocument/2006/relationships" id="260" r:id="Rbfceb3d41e4b4717"/>
    <p:sldId xmlns:r="http://schemas.openxmlformats.org/officeDocument/2006/relationships" id="261" r:id="Rd3e28e82c8db464e"/>
    <p:sldId xmlns:r="http://schemas.openxmlformats.org/officeDocument/2006/relationships" id="262" r:id="R844e727e4a13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0d69d492f4cd1" /><Relationship Type="http://schemas.openxmlformats.org/officeDocument/2006/relationships/slide" Target="/ppt/slides/slide1.xml" Id="R88c47dea2a774537" /><Relationship Type="http://schemas.openxmlformats.org/officeDocument/2006/relationships/slide" Target="/ppt/slides/slide2.xml" Id="R71ace3469a054fa6" /><Relationship Type="http://schemas.openxmlformats.org/officeDocument/2006/relationships/slide" Target="/ppt/slides/slide3.xml" Id="Rf245972b4fea436d" /><Relationship Type="http://schemas.openxmlformats.org/officeDocument/2006/relationships/slide" Target="/ppt/slides/slide4.xml" Id="R1c006a4e41e94905" /><Relationship Type="http://schemas.openxmlformats.org/officeDocument/2006/relationships/slide" Target="/ppt/slides/slide5.xml" Id="Rbfceb3d41e4b4717" /><Relationship Type="http://schemas.openxmlformats.org/officeDocument/2006/relationships/slide" Target="/ppt/slides/slide6.xml" Id="Rd3e28e82c8db464e" /><Relationship Type="http://schemas.openxmlformats.org/officeDocument/2006/relationships/slide" Target="/ppt/slides/slide7.xml" Id="R844e727e4a13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73560a63e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44abe9024578" /><Relationship Type="http://schemas.openxmlformats.org/officeDocument/2006/relationships/theme" Target="/ppt/slideMasters/theme/theme1.xml" Id="R1522538b8110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644abe90245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8f6e9a85e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0eb5ff9f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2afcf7913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4cd1b8b0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be187f3c6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4c5dee9824c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d4c0a51d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112 263 034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201 141 359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TEMPUS HOLDINGS 89 S.À.R.L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EIENDOM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Heimr Collection AS, Cort Adelers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825 597 492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HOLDCO AS</a:t>
            </a:r>
          </a:p>
        </p:txBody>
      </p:sp>
    </p:spTree>
  </p:cSld>
  <p:clrMapOvr>
    <a:masterClrMapping xmlns:a="http://schemas.openxmlformats.org/drawingml/2006/main"/>
  </p:clrMapOvr>
</p:sld>
</file>