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a45405b25840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f071a392cd465b"/>
  </p:sldMasterIdLst>
  <p:sldIdLst>
    <p:sldId xmlns:r="http://schemas.openxmlformats.org/officeDocument/2006/relationships" id="256" r:id="Ra2a9e2f351c24819"/>
    <p:sldId xmlns:r="http://schemas.openxmlformats.org/officeDocument/2006/relationships" id="257" r:id="R1d8e14e26fc44000"/>
    <p:sldId xmlns:r="http://schemas.openxmlformats.org/officeDocument/2006/relationships" id="258" r:id="Rbad51e931c49412b"/>
    <p:sldId xmlns:r="http://schemas.openxmlformats.org/officeDocument/2006/relationships" id="259" r:id="Rafdaf2b6d0684544"/>
    <p:sldId xmlns:r="http://schemas.openxmlformats.org/officeDocument/2006/relationships" id="260" r:id="R252dbb42f04d42e7"/>
    <p:sldId xmlns:r="http://schemas.openxmlformats.org/officeDocument/2006/relationships" id="261" r:id="Reacc8991ca104bf0"/>
    <p:sldId xmlns:r="http://schemas.openxmlformats.org/officeDocument/2006/relationships" id="262" r:id="R245c91ea7d89470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f071a392cd465b" /><Relationship Type="http://schemas.openxmlformats.org/officeDocument/2006/relationships/slide" Target="/ppt/slides/slide1.xml" Id="Ra2a9e2f351c24819" /><Relationship Type="http://schemas.openxmlformats.org/officeDocument/2006/relationships/slide" Target="/ppt/slides/slide2.xml" Id="R1d8e14e26fc44000" /><Relationship Type="http://schemas.openxmlformats.org/officeDocument/2006/relationships/slide" Target="/ppt/slides/slide3.xml" Id="Rbad51e931c49412b" /><Relationship Type="http://schemas.openxmlformats.org/officeDocument/2006/relationships/slide" Target="/ppt/slides/slide4.xml" Id="Rafdaf2b6d0684544" /><Relationship Type="http://schemas.openxmlformats.org/officeDocument/2006/relationships/slide" Target="/ppt/slides/slide5.xml" Id="R252dbb42f04d42e7" /><Relationship Type="http://schemas.openxmlformats.org/officeDocument/2006/relationships/slide" Target="/ppt/slides/slide6.xml" Id="Reacc8991ca104bf0" /><Relationship Type="http://schemas.openxmlformats.org/officeDocument/2006/relationships/slide" Target="/ppt/slides/slide7.xml" Id="R245c91ea7d89470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10168e6228404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dcfd5f371b4602" /><Relationship Type="http://schemas.openxmlformats.org/officeDocument/2006/relationships/theme" Target="/ppt/slideMasters/theme/theme1.xml" Id="R150abe8142fe4c9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dcfd5f371b460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a38fc83288488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cff6c981e40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824e43c5724e2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9d2f1ca8a6482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6a968ae4c9434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de1838cd8846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92c503f6f5426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HASK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HASK AS ble etablert [år] og holder til i Nedre Vats.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488 460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985 050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985 050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HALDOR SKARE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v/ Halldor Skare, Eidevegen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5578 Nedre Vats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825 440 402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HASK AS</a:t>
            </a:r>
          </a:p>
        </p:txBody>
      </p:sp>
    </p:spTree>
  </p:cSld>
  <p:clrMapOvr>
    <a:masterClrMapping xmlns:a="http://schemas.openxmlformats.org/drawingml/2006/main"/>
  </p:clrMapOvr>
</p:sld>
</file>