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c397e36b60c4c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935763386e4e0a"/>
  </p:sldMasterIdLst>
  <p:sldIdLst>
    <p:sldId xmlns:r="http://schemas.openxmlformats.org/officeDocument/2006/relationships" id="256" r:id="Rbac47dc257214035"/>
    <p:sldId xmlns:r="http://schemas.openxmlformats.org/officeDocument/2006/relationships" id="257" r:id="R08122ac6c8d749ae"/>
    <p:sldId xmlns:r="http://schemas.openxmlformats.org/officeDocument/2006/relationships" id="258" r:id="Rf670c51679f2416c"/>
    <p:sldId xmlns:r="http://schemas.openxmlformats.org/officeDocument/2006/relationships" id="259" r:id="R2ec7eed689be49c8"/>
    <p:sldId xmlns:r="http://schemas.openxmlformats.org/officeDocument/2006/relationships" id="260" r:id="Rdbf3d09a11d54aa2"/>
    <p:sldId xmlns:r="http://schemas.openxmlformats.org/officeDocument/2006/relationships" id="261" r:id="R34738ac1a7dc4267"/>
    <p:sldId xmlns:r="http://schemas.openxmlformats.org/officeDocument/2006/relationships" id="262" r:id="R4439c87bd57c46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935763386e4e0a" /><Relationship Type="http://schemas.openxmlformats.org/officeDocument/2006/relationships/slide" Target="/ppt/slides/slide1.xml" Id="Rbac47dc257214035" /><Relationship Type="http://schemas.openxmlformats.org/officeDocument/2006/relationships/slide" Target="/ppt/slides/slide2.xml" Id="R08122ac6c8d749ae" /><Relationship Type="http://schemas.openxmlformats.org/officeDocument/2006/relationships/slide" Target="/ppt/slides/slide3.xml" Id="Rf670c51679f2416c" /><Relationship Type="http://schemas.openxmlformats.org/officeDocument/2006/relationships/slide" Target="/ppt/slides/slide4.xml" Id="R2ec7eed689be49c8" /><Relationship Type="http://schemas.openxmlformats.org/officeDocument/2006/relationships/slide" Target="/ppt/slides/slide5.xml" Id="Rdbf3d09a11d54aa2" /><Relationship Type="http://schemas.openxmlformats.org/officeDocument/2006/relationships/slide" Target="/ppt/slides/slide6.xml" Id="R34738ac1a7dc4267" /><Relationship Type="http://schemas.openxmlformats.org/officeDocument/2006/relationships/slide" Target="/ppt/slides/slide7.xml" Id="R4439c87bd57c46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e1574ee0504d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ec3165a53246e0" /><Relationship Type="http://schemas.openxmlformats.org/officeDocument/2006/relationships/theme" Target="/ppt/slideMasters/theme/theme1.xml" Id="Rc95f5b94d46e4d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ec3165a53246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f07d41f4604a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ae893b53624c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e1dff2afed40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b2c9c6844341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740b49c54e41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cab773de4446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50aa43d7140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BØFFEL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BØFFEL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BØFFEL HOLDING AS ble etablert [år] og holder til i Sørum.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BØFFEL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BØFFEL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BØFFEL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110 222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−914 473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165 618 998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109 960 191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110 126 241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BØFFEL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 HENNING STENBY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BØFFEL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Hellesjøveien 100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1923 Sørum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825 024 832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BØFFEL HOLDING AS</a:t>
            </a:r>
          </a:p>
        </p:txBody>
      </p:sp>
    </p:spTree>
  </p:cSld>
  <p:clrMapOvr>
    <a:masterClrMapping xmlns:a="http://schemas.openxmlformats.org/drawingml/2006/main"/>
  </p:clrMapOvr>
</p:sld>
</file>