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371d5acb4c4d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e6ef29d4924689"/>
  </p:sldMasterIdLst>
  <p:sldIdLst>
    <p:sldId xmlns:r="http://schemas.openxmlformats.org/officeDocument/2006/relationships" id="256" r:id="Rd20c5b52fa3e4096"/>
    <p:sldId xmlns:r="http://schemas.openxmlformats.org/officeDocument/2006/relationships" id="257" r:id="R2a385163ba914ae3"/>
    <p:sldId xmlns:r="http://schemas.openxmlformats.org/officeDocument/2006/relationships" id="258" r:id="Re22f036672194284"/>
    <p:sldId xmlns:r="http://schemas.openxmlformats.org/officeDocument/2006/relationships" id="259" r:id="Re488dfe3d90045dc"/>
    <p:sldId xmlns:r="http://schemas.openxmlformats.org/officeDocument/2006/relationships" id="260" r:id="Re6bcf1993c224310"/>
    <p:sldId xmlns:r="http://schemas.openxmlformats.org/officeDocument/2006/relationships" id="261" r:id="R83091bcbc5254381"/>
    <p:sldId xmlns:r="http://schemas.openxmlformats.org/officeDocument/2006/relationships" id="262" r:id="Rfab64d057cc748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6ef29d4924689" /><Relationship Type="http://schemas.openxmlformats.org/officeDocument/2006/relationships/slide" Target="/ppt/slides/slide1.xml" Id="Rd20c5b52fa3e4096" /><Relationship Type="http://schemas.openxmlformats.org/officeDocument/2006/relationships/slide" Target="/ppt/slides/slide2.xml" Id="R2a385163ba914ae3" /><Relationship Type="http://schemas.openxmlformats.org/officeDocument/2006/relationships/slide" Target="/ppt/slides/slide3.xml" Id="Re22f036672194284" /><Relationship Type="http://schemas.openxmlformats.org/officeDocument/2006/relationships/slide" Target="/ppt/slides/slide4.xml" Id="Re488dfe3d90045dc" /><Relationship Type="http://schemas.openxmlformats.org/officeDocument/2006/relationships/slide" Target="/ppt/slides/slide5.xml" Id="Re6bcf1993c224310" /><Relationship Type="http://schemas.openxmlformats.org/officeDocument/2006/relationships/slide" Target="/ppt/slides/slide6.xml" Id="R83091bcbc5254381" /><Relationship Type="http://schemas.openxmlformats.org/officeDocument/2006/relationships/slide" Target="/ppt/slides/slide7.xml" Id="Rfab64d057cc748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5ab01de0540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04180fce44adc" /><Relationship Type="http://schemas.openxmlformats.org/officeDocument/2006/relationships/theme" Target="/ppt/slideMasters/theme/theme1.xml" Id="Rbc023ea07c3641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04180fce44a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fb91f5f8a4f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b7489317f47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0e702f04449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c3c3c32c047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fd763efb348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982b04bab43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2939756e248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5 799 322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341 447 078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364 997 825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VISDOMMEN KAPITAL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