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8858a19d6c40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62151f158749d6"/>
  </p:sldMasterIdLst>
  <p:sldIdLst>
    <p:sldId xmlns:r="http://schemas.openxmlformats.org/officeDocument/2006/relationships" id="256" r:id="R2b7cf336dfcd4a04"/>
    <p:sldId xmlns:r="http://schemas.openxmlformats.org/officeDocument/2006/relationships" id="257" r:id="Rdefb4cb03e4043c4"/>
    <p:sldId xmlns:r="http://schemas.openxmlformats.org/officeDocument/2006/relationships" id="258" r:id="R5af9bc5746384407"/>
    <p:sldId xmlns:r="http://schemas.openxmlformats.org/officeDocument/2006/relationships" id="259" r:id="R225ff47e23804188"/>
    <p:sldId xmlns:r="http://schemas.openxmlformats.org/officeDocument/2006/relationships" id="260" r:id="Rbab3d35ac82c40cf"/>
    <p:sldId xmlns:r="http://schemas.openxmlformats.org/officeDocument/2006/relationships" id="261" r:id="Rb82dde1675ac47d2"/>
    <p:sldId xmlns:r="http://schemas.openxmlformats.org/officeDocument/2006/relationships" id="262" r:id="R267df27c936844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62151f158749d6" /><Relationship Type="http://schemas.openxmlformats.org/officeDocument/2006/relationships/slide" Target="/ppt/slides/slide1.xml" Id="R2b7cf336dfcd4a04" /><Relationship Type="http://schemas.openxmlformats.org/officeDocument/2006/relationships/slide" Target="/ppt/slides/slide2.xml" Id="Rdefb4cb03e4043c4" /><Relationship Type="http://schemas.openxmlformats.org/officeDocument/2006/relationships/slide" Target="/ppt/slides/slide3.xml" Id="R5af9bc5746384407" /><Relationship Type="http://schemas.openxmlformats.org/officeDocument/2006/relationships/slide" Target="/ppt/slides/slide4.xml" Id="R225ff47e23804188" /><Relationship Type="http://schemas.openxmlformats.org/officeDocument/2006/relationships/slide" Target="/ppt/slides/slide5.xml" Id="Rbab3d35ac82c40cf" /><Relationship Type="http://schemas.openxmlformats.org/officeDocument/2006/relationships/slide" Target="/ppt/slides/slide6.xml" Id="Rb82dde1675ac47d2" /><Relationship Type="http://schemas.openxmlformats.org/officeDocument/2006/relationships/slide" Target="/ppt/slides/slide7.xml" Id="R267df27c936844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8753ef5f8745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bd778d7284cff" /><Relationship Type="http://schemas.openxmlformats.org/officeDocument/2006/relationships/theme" Target="/ppt/slideMasters/theme/theme1.xml" Id="R0f7628e594dc49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0bd778d7284c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0932762dd4d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3b213f9014f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7cd9f0ad14f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b7b9ec3ca41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d43c29cbe4d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8718eb4bb4e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1d0d43ae54c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OTEI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OTEI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494 517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503 957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ANDREAS KVARSNES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EIDE HAUKANES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Emil A. Kvarsnes, Arne Garborgs veg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824 446 822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OTEI AS</a:t>
            </a:r>
          </a:p>
        </p:txBody>
      </p:sp>
    </p:spTree>
  </p:cSld>
  <p:clrMapOvr>
    <a:masterClrMapping xmlns:a="http://schemas.openxmlformats.org/drawingml/2006/main"/>
  </p:clrMapOvr>
</p:sld>
</file>