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dd5a9108144a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321c5933254053"/>
  </p:sldMasterIdLst>
  <p:sldIdLst>
    <p:sldId xmlns:r="http://schemas.openxmlformats.org/officeDocument/2006/relationships" id="256" r:id="R18b6fe73bfc34b15"/>
    <p:sldId xmlns:r="http://schemas.openxmlformats.org/officeDocument/2006/relationships" id="257" r:id="Rcf8d22d7f95c4f82"/>
    <p:sldId xmlns:r="http://schemas.openxmlformats.org/officeDocument/2006/relationships" id="258" r:id="R4c1f671760994318"/>
    <p:sldId xmlns:r="http://schemas.openxmlformats.org/officeDocument/2006/relationships" id="259" r:id="R6000168efdb44606"/>
    <p:sldId xmlns:r="http://schemas.openxmlformats.org/officeDocument/2006/relationships" id="260" r:id="R56bb3d7765344941"/>
    <p:sldId xmlns:r="http://schemas.openxmlformats.org/officeDocument/2006/relationships" id="261" r:id="R65acf0d683c94411"/>
    <p:sldId xmlns:r="http://schemas.openxmlformats.org/officeDocument/2006/relationships" id="262" r:id="R93675c81222f42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321c5933254053" /><Relationship Type="http://schemas.openxmlformats.org/officeDocument/2006/relationships/slide" Target="/ppt/slides/slide1.xml" Id="R18b6fe73bfc34b15" /><Relationship Type="http://schemas.openxmlformats.org/officeDocument/2006/relationships/slide" Target="/ppt/slides/slide2.xml" Id="Rcf8d22d7f95c4f82" /><Relationship Type="http://schemas.openxmlformats.org/officeDocument/2006/relationships/slide" Target="/ppt/slides/slide3.xml" Id="R4c1f671760994318" /><Relationship Type="http://schemas.openxmlformats.org/officeDocument/2006/relationships/slide" Target="/ppt/slides/slide4.xml" Id="R6000168efdb44606" /><Relationship Type="http://schemas.openxmlformats.org/officeDocument/2006/relationships/slide" Target="/ppt/slides/slide5.xml" Id="R56bb3d7765344941" /><Relationship Type="http://schemas.openxmlformats.org/officeDocument/2006/relationships/slide" Target="/ppt/slides/slide6.xml" Id="R65acf0d683c94411" /><Relationship Type="http://schemas.openxmlformats.org/officeDocument/2006/relationships/slide" Target="/ppt/slides/slide7.xml" Id="R93675c81222f42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f2ff85791940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48a7260b74c5e" /><Relationship Type="http://schemas.openxmlformats.org/officeDocument/2006/relationships/theme" Target="/ppt/slideMasters/theme/theme1.xml" Id="Reed1fa8c27664f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648a7260b74c5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c319d6da35473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c84cf34a6c4d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680187ba3b40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7119194bfb48a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450e64597f4a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0ef2260442413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f92c4f211945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NYHAVN 4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NYHAVN 4 AS ble etablert [år] og holder til i Kopervik.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1 310 218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1 314 479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2 340 394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EMMA SAMUELSEN KARLSEN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Fridtjof Nansens veg 63C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4250 Kopervik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824 379 432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NYHAVN 4 AS</a:t>
            </a:r>
          </a:p>
        </p:txBody>
      </p:sp>
    </p:spTree>
  </p:cSld>
  <p:clrMapOvr>
    <a:masterClrMapping xmlns:a="http://schemas.openxmlformats.org/drawingml/2006/main"/>
  </p:clrMapOvr>
</p:sld>
</file>